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modernComment_103_0.xml" ContentType="application/vnd.ms-powerpoint.comments+xml"/>
  <Override PartName="/ppt/comments/modernComment_104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BA9354-A3BD-313A-71D6-F5309399E08B}" name="Guest User" initials="GU" userId="S::urn:spo:anon#f8d7f4f98785b74c345a392b09ca68c350c064c978459972d19c36e5b06ed26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B6A"/>
    <a:srgbClr val="252158"/>
    <a:srgbClr val="EEA3B0"/>
    <a:srgbClr val="E35E3B"/>
    <a:srgbClr val="569889"/>
    <a:srgbClr val="84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26FC6-F7D8-536C-14CB-93E38ADFC1D3}" v="1" dt="2022-09-22T10:36:20.979"/>
    <p1510:client id="{607DF03E-3CA9-0197-E521-A21497EEB660}" v="1" dt="2022-09-26T08:41:30.057"/>
    <p1510:client id="{F33BA729-410E-E099-2141-9353404DB2D8}" v="3" dt="2022-09-13T14:28:17.7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4681"/>
  </p:normalViewPr>
  <p:slideViewPr>
    <p:cSldViewPr>
      <p:cViewPr varScale="1">
        <p:scale>
          <a:sx n="95" d="100"/>
          <a:sy n="95" d="100"/>
        </p:scale>
        <p:origin x="5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8d7f4f98785b74c345a392b09ca68c350c064c978459972d19c36e5b06ed265::" providerId="AD" clId="Web-{F33BA729-410E-E099-2141-9353404DB2D8}"/>
    <pc:docChg chg="mod">
      <pc:chgData name="Guest User" userId="S::urn:spo:anon#f8d7f4f98785b74c345a392b09ca68c350c064c978459972d19c36e5b06ed265::" providerId="AD" clId="Web-{F33BA729-410E-E099-2141-9353404DB2D8}" dt="2022-09-13T14:28:17.730" v="2"/>
      <pc:docMkLst>
        <pc:docMk/>
      </pc:docMkLst>
      <pc:sldChg chg="addCm">
        <pc:chgData name="Guest User" userId="S::urn:spo:anon#f8d7f4f98785b74c345a392b09ca68c350c064c978459972d19c36e5b06ed265::" providerId="AD" clId="Web-{F33BA729-410E-E099-2141-9353404DB2D8}" dt="2022-09-13T14:26:47.509" v="1"/>
        <pc:sldMkLst>
          <pc:docMk/>
          <pc:sldMk cId="0" sldId="259"/>
        </pc:sldMkLst>
      </pc:sldChg>
      <pc:sldChg chg="addCm">
        <pc:chgData name="Guest User" userId="S::urn:spo:anon#f8d7f4f98785b74c345a392b09ca68c350c064c978459972d19c36e5b06ed265::" providerId="AD" clId="Web-{F33BA729-410E-E099-2141-9353404DB2D8}" dt="2022-09-13T14:28:17.730" v="2"/>
        <pc:sldMkLst>
          <pc:docMk/>
          <pc:sldMk cId="0" sldId="260"/>
        </pc:sldMkLst>
      </pc:sldChg>
    </pc:docChg>
  </pc:docChgLst>
  <pc:docChgLst>
    <pc:chgData name="Maryam Ahmed Hassani" userId="S::maryam.hassani@eca.gov.ae::a8f93f4f-5cf3-4df9-bace-9ae01ca78e2d" providerId="AD" clId="Web-{5FF26FC6-F7D8-536C-14CB-93E38ADFC1D3}"/>
    <pc:docChg chg="">
      <pc:chgData name="Maryam Ahmed Hassani" userId="S::maryam.hassani@eca.gov.ae::a8f93f4f-5cf3-4df9-bace-9ae01ca78e2d" providerId="AD" clId="Web-{5FF26FC6-F7D8-536C-14CB-93E38ADFC1D3}" dt="2022-09-22T10:36:20.979" v="0"/>
      <pc:docMkLst>
        <pc:docMk/>
      </pc:docMkLst>
      <pc:sldChg chg="modCm">
        <pc:chgData name="Maryam Ahmed Hassani" userId="S::maryam.hassani@eca.gov.ae::a8f93f4f-5cf3-4df9-bace-9ae01ca78e2d" providerId="AD" clId="Web-{5FF26FC6-F7D8-536C-14CB-93E38ADFC1D3}" dt="2022-09-22T10:36:20.979" v="0"/>
        <pc:sldMkLst>
          <pc:docMk/>
          <pc:sldMk cId="0" sldId="260"/>
        </pc:sldMkLst>
      </pc:sldChg>
    </pc:docChg>
  </pc:docChgLst>
  <pc:docChgLst>
    <pc:chgData name="Maryam Ahmed Hassani" userId="S::maryam.hassani@eca.gov.ae::a8f93f4f-5cf3-4df9-bace-9ae01ca78e2d" providerId="AD" clId="Web-{607DF03E-3CA9-0197-E521-A21497EEB660}"/>
    <pc:docChg chg="">
      <pc:chgData name="Maryam Ahmed Hassani" userId="S::maryam.hassani@eca.gov.ae::a8f93f4f-5cf3-4df9-bace-9ae01ca78e2d" providerId="AD" clId="Web-{607DF03E-3CA9-0197-E521-A21497EEB660}" dt="2022-09-26T08:41:30.057" v="0"/>
      <pc:docMkLst>
        <pc:docMk/>
      </pc:docMkLst>
      <pc:sldChg chg="modCm">
        <pc:chgData name="Maryam Ahmed Hassani" userId="S::maryam.hassani@eca.gov.ae::a8f93f4f-5cf3-4df9-bace-9ae01ca78e2d" providerId="AD" clId="Web-{607DF03E-3CA9-0197-E521-A21497EEB660}" dt="2022-09-26T08:41:30.057" v="0"/>
        <pc:sldMkLst>
          <pc:docMk/>
          <pc:sldMk cId="0" sldId="259"/>
        </pc:sldMkLst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1D4488-9B67-49DD-8888-596F200B0590}" authorId="{8EBA9354-A3BD-313A-71D6-F5309399E08B}" status="resolved" created="2022-09-13T14:26:47.509" complete="100000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US"/>
          <a:t>reward, there is repetition 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8F18CC-4166-49D8-BE8A-36F94E9A7E3B}" authorId="{8EBA9354-A3BD-313A-71D6-F5309399E08B}" status="resolved" created="2022-09-13T14:28:17.7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21" creationId="{EA414A37-D98A-074F-DA41-520E4D3A1EA1}"/>
    </ac:deMkLst>
    <p188:txBody>
      <a:bodyPr/>
      <a:lstStyle/>
      <a:p>
        <a:r>
          <a:rPr lang="en-US"/>
          <a:t>Video is in English, it needs subtitles or replace with one in Arabic!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2157"/>
                </a:solidFill>
                <a:latin typeface="Graphik Arabic Bold"/>
                <a:cs typeface="Graphik Arab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2157"/>
                </a:solidFill>
                <a:latin typeface="Graphik Arabic Bold"/>
                <a:cs typeface="Graphik Arab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1613" y="3315550"/>
            <a:ext cx="210870" cy="2271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74942" y="3631114"/>
            <a:ext cx="1215390" cy="741680"/>
          </a:xfrm>
          <a:custGeom>
            <a:avLst/>
            <a:gdLst/>
            <a:ahLst/>
            <a:cxnLst/>
            <a:rect l="l" t="t" r="r" b="b"/>
            <a:pathLst>
              <a:path w="1215389" h="741679">
                <a:moveTo>
                  <a:pt x="135039" y="0"/>
                </a:moveTo>
                <a:lnTo>
                  <a:pt x="2458" y="124825"/>
                </a:lnTo>
                <a:lnTo>
                  <a:pt x="0" y="139461"/>
                </a:lnTo>
                <a:lnTo>
                  <a:pt x="767" y="146325"/>
                </a:lnTo>
                <a:lnTo>
                  <a:pt x="29525" y="209602"/>
                </a:lnTo>
                <a:lnTo>
                  <a:pt x="61969" y="255298"/>
                </a:lnTo>
                <a:lnTo>
                  <a:pt x="99430" y="298033"/>
                </a:lnTo>
                <a:lnTo>
                  <a:pt x="139097" y="338807"/>
                </a:lnTo>
                <a:lnTo>
                  <a:pt x="175358" y="375219"/>
                </a:lnTo>
                <a:lnTo>
                  <a:pt x="211997" y="411496"/>
                </a:lnTo>
                <a:lnTo>
                  <a:pt x="249140" y="447349"/>
                </a:lnTo>
                <a:lnTo>
                  <a:pt x="286910" y="482490"/>
                </a:lnTo>
                <a:lnTo>
                  <a:pt x="325430" y="516630"/>
                </a:lnTo>
                <a:lnTo>
                  <a:pt x="364825" y="549478"/>
                </a:lnTo>
                <a:lnTo>
                  <a:pt x="405217" y="580746"/>
                </a:lnTo>
                <a:lnTo>
                  <a:pt x="446731" y="610145"/>
                </a:lnTo>
                <a:lnTo>
                  <a:pt x="489491" y="637386"/>
                </a:lnTo>
                <a:lnTo>
                  <a:pt x="533620" y="662179"/>
                </a:lnTo>
                <a:lnTo>
                  <a:pt x="579241" y="684235"/>
                </a:lnTo>
                <a:lnTo>
                  <a:pt x="626298" y="703135"/>
                </a:lnTo>
                <a:lnTo>
                  <a:pt x="674424" y="718514"/>
                </a:lnTo>
                <a:lnTo>
                  <a:pt x="723281" y="730164"/>
                </a:lnTo>
                <a:lnTo>
                  <a:pt x="772535" y="737875"/>
                </a:lnTo>
                <a:lnTo>
                  <a:pt x="821848" y="741437"/>
                </a:lnTo>
                <a:lnTo>
                  <a:pt x="870885" y="740640"/>
                </a:lnTo>
                <a:lnTo>
                  <a:pt x="919309" y="735276"/>
                </a:lnTo>
                <a:lnTo>
                  <a:pt x="973640" y="722755"/>
                </a:lnTo>
                <a:lnTo>
                  <a:pt x="1022254" y="704200"/>
                </a:lnTo>
                <a:lnTo>
                  <a:pt x="1066562" y="680312"/>
                </a:lnTo>
                <a:lnTo>
                  <a:pt x="1107973" y="651789"/>
                </a:lnTo>
                <a:lnTo>
                  <a:pt x="1147894" y="619331"/>
                </a:lnTo>
                <a:lnTo>
                  <a:pt x="1187736" y="583638"/>
                </a:lnTo>
                <a:lnTo>
                  <a:pt x="1215105" y="538604"/>
                </a:lnTo>
                <a:lnTo>
                  <a:pt x="1199938" y="518233"/>
                </a:lnTo>
                <a:lnTo>
                  <a:pt x="1167531" y="488959"/>
                </a:lnTo>
                <a:lnTo>
                  <a:pt x="1131282" y="457886"/>
                </a:lnTo>
                <a:lnTo>
                  <a:pt x="1093740" y="428434"/>
                </a:lnTo>
                <a:lnTo>
                  <a:pt x="1054984" y="400673"/>
                </a:lnTo>
                <a:lnTo>
                  <a:pt x="1015092" y="374672"/>
                </a:lnTo>
                <a:lnTo>
                  <a:pt x="971908" y="366846"/>
                </a:lnTo>
                <a:lnTo>
                  <a:pt x="925838" y="398660"/>
                </a:lnTo>
                <a:lnTo>
                  <a:pt x="891547" y="422532"/>
                </a:lnTo>
                <a:lnTo>
                  <a:pt x="855360" y="442499"/>
                </a:lnTo>
                <a:lnTo>
                  <a:pt x="815842" y="455203"/>
                </a:lnTo>
                <a:lnTo>
                  <a:pt x="774048" y="457834"/>
                </a:lnTo>
                <a:lnTo>
                  <a:pt x="731759" y="451388"/>
                </a:lnTo>
                <a:lnTo>
                  <a:pt x="689969" y="437963"/>
                </a:lnTo>
                <a:lnTo>
                  <a:pt x="649675" y="419656"/>
                </a:lnTo>
                <a:lnTo>
                  <a:pt x="608681" y="396805"/>
                </a:lnTo>
                <a:lnTo>
                  <a:pt x="569124" y="371355"/>
                </a:lnTo>
                <a:lnTo>
                  <a:pt x="530774" y="343856"/>
                </a:lnTo>
                <a:lnTo>
                  <a:pt x="493405" y="314861"/>
                </a:lnTo>
                <a:lnTo>
                  <a:pt x="456788" y="284921"/>
                </a:lnTo>
                <a:lnTo>
                  <a:pt x="415896" y="250369"/>
                </a:lnTo>
                <a:lnTo>
                  <a:pt x="375514" y="215213"/>
                </a:lnTo>
                <a:lnTo>
                  <a:pt x="335651" y="179461"/>
                </a:lnTo>
                <a:lnTo>
                  <a:pt x="296318" y="143123"/>
                </a:lnTo>
                <a:lnTo>
                  <a:pt x="257523" y="106210"/>
                </a:lnTo>
                <a:lnTo>
                  <a:pt x="219278" y="68730"/>
                </a:lnTo>
                <a:lnTo>
                  <a:pt x="181591" y="30693"/>
                </a:lnTo>
                <a:lnTo>
                  <a:pt x="167422" y="17401"/>
                </a:lnTo>
                <a:lnTo>
                  <a:pt x="151626" y="6217"/>
                </a:lnTo>
                <a:lnTo>
                  <a:pt x="135039" y="0"/>
                </a:lnTo>
                <a:close/>
              </a:path>
            </a:pathLst>
          </a:custGeom>
          <a:solidFill>
            <a:srgbClr val="F9A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511939"/>
            <a:ext cx="4743450" cy="3346450"/>
          </a:xfrm>
          <a:custGeom>
            <a:avLst/>
            <a:gdLst/>
            <a:ahLst/>
            <a:cxnLst/>
            <a:rect l="l" t="t" r="r" b="b"/>
            <a:pathLst>
              <a:path w="4743450" h="3346450">
                <a:moveTo>
                  <a:pt x="1879019" y="0"/>
                </a:moveTo>
                <a:lnTo>
                  <a:pt x="1825881" y="455"/>
                </a:lnTo>
                <a:lnTo>
                  <a:pt x="1773009" y="1557"/>
                </a:lnTo>
                <a:lnTo>
                  <a:pt x="1720472" y="3291"/>
                </a:lnTo>
                <a:lnTo>
                  <a:pt x="1668341" y="5642"/>
                </a:lnTo>
                <a:lnTo>
                  <a:pt x="1616685" y="8596"/>
                </a:lnTo>
                <a:lnTo>
                  <a:pt x="1565573" y="12138"/>
                </a:lnTo>
                <a:lnTo>
                  <a:pt x="1515075" y="16254"/>
                </a:lnTo>
                <a:lnTo>
                  <a:pt x="1465262" y="20929"/>
                </a:lnTo>
                <a:lnTo>
                  <a:pt x="1416202" y="26149"/>
                </a:lnTo>
                <a:lnTo>
                  <a:pt x="1367965" y="31899"/>
                </a:lnTo>
                <a:lnTo>
                  <a:pt x="1320620" y="38165"/>
                </a:lnTo>
                <a:lnTo>
                  <a:pt x="1274239" y="44932"/>
                </a:lnTo>
                <a:lnTo>
                  <a:pt x="1228889" y="52186"/>
                </a:lnTo>
                <a:lnTo>
                  <a:pt x="1184641" y="59912"/>
                </a:lnTo>
                <a:lnTo>
                  <a:pt x="1141564" y="68095"/>
                </a:lnTo>
                <a:lnTo>
                  <a:pt x="1099729" y="76722"/>
                </a:lnTo>
                <a:lnTo>
                  <a:pt x="1059204" y="85778"/>
                </a:lnTo>
                <a:lnTo>
                  <a:pt x="903935" y="122430"/>
                </a:lnTo>
                <a:lnTo>
                  <a:pt x="633092" y="189942"/>
                </a:lnTo>
                <a:lnTo>
                  <a:pt x="434360" y="243209"/>
                </a:lnTo>
                <a:lnTo>
                  <a:pt x="279245" y="287449"/>
                </a:lnTo>
                <a:lnTo>
                  <a:pt x="121219" y="335333"/>
                </a:lnTo>
                <a:lnTo>
                  <a:pt x="0" y="374337"/>
                </a:lnTo>
                <a:lnTo>
                  <a:pt x="0" y="3346060"/>
                </a:lnTo>
                <a:lnTo>
                  <a:pt x="4603468" y="3346060"/>
                </a:lnTo>
                <a:lnTo>
                  <a:pt x="4611493" y="3330292"/>
                </a:lnTo>
                <a:lnTo>
                  <a:pt x="4632440" y="3286641"/>
                </a:lnTo>
                <a:lnTo>
                  <a:pt x="4651736" y="3243649"/>
                </a:lnTo>
                <a:lnTo>
                  <a:pt x="4669289" y="3201402"/>
                </a:lnTo>
                <a:lnTo>
                  <a:pt x="4685006" y="3159987"/>
                </a:lnTo>
                <a:lnTo>
                  <a:pt x="4698795" y="3119491"/>
                </a:lnTo>
                <a:lnTo>
                  <a:pt x="4711697" y="3074841"/>
                </a:lnTo>
                <a:lnTo>
                  <a:pt x="4722244" y="3029221"/>
                </a:lnTo>
                <a:lnTo>
                  <a:pt x="4730539" y="2982708"/>
                </a:lnTo>
                <a:lnTo>
                  <a:pt x="4736687" y="2935381"/>
                </a:lnTo>
                <a:lnTo>
                  <a:pt x="4740791" y="2887318"/>
                </a:lnTo>
                <a:lnTo>
                  <a:pt x="4742953" y="2838596"/>
                </a:lnTo>
                <a:lnTo>
                  <a:pt x="4743277" y="2789293"/>
                </a:lnTo>
                <a:lnTo>
                  <a:pt x="4741867" y="2739487"/>
                </a:lnTo>
                <a:lnTo>
                  <a:pt x="4738826" y="2689256"/>
                </a:lnTo>
                <a:lnTo>
                  <a:pt x="4734257" y="2638678"/>
                </a:lnTo>
                <a:lnTo>
                  <a:pt x="4728264" y="2587830"/>
                </a:lnTo>
                <a:lnTo>
                  <a:pt x="4720950" y="2536791"/>
                </a:lnTo>
                <a:lnTo>
                  <a:pt x="4712418" y="2485638"/>
                </a:lnTo>
                <a:lnTo>
                  <a:pt x="4702772" y="2434449"/>
                </a:lnTo>
                <a:lnTo>
                  <a:pt x="4692114" y="2383303"/>
                </a:lnTo>
                <a:lnTo>
                  <a:pt x="4680550" y="2332276"/>
                </a:lnTo>
                <a:lnTo>
                  <a:pt x="4668181" y="2281448"/>
                </a:lnTo>
                <a:lnTo>
                  <a:pt x="4655111" y="2230894"/>
                </a:lnTo>
                <a:lnTo>
                  <a:pt x="4641443" y="2180695"/>
                </a:lnTo>
                <a:lnTo>
                  <a:pt x="4627281" y="2130927"/>
                </a:lnTo>
                <a:lnTo>
                  <a:pt x="4612729" y="2081668"/>
                </a:lnTo>
                <a:lnTo>
                  <a:pt x="4597889" y="2032996"/>
                </a:lnTo>
                <a:lnTo>
                  <a:pt x="4582865" y="1984990"/>
                </a:lnTo>
                <a:lnTo>
                  <a:pt x="4567760" y="1937726"/>
                </a:lnTo>
                <a:lnTo>
                  <a:pt x="4552678" y="1891283"/>
                </a:lnTo>
                <a:lnTo>
                  <a:pt x="4537721" y="1845738"/>
                </a:lnTo>
                <a:lnTo>
                  <a:pt x="4508600" y="1757657"/>
                </a:lnTo>
                <a:lnTo>
                  <a:pt x="4494465" y="1717514"/>
                </a:lnTo>
                <a:lnTo>
                  <a:pt x="4478578" y="1677236"/>
                </a:lnTo>
                <a:lnTo>
                  <a:pt x="4461002" y="1636847"/>
                </a:lnTo>
                <a:lnTo>
                  <a:pt x="4441799" y="1596376"/>
                </a:lnTo>
                <a:lnTo>
                  <a:pt x="4421032" y="1555849"/>
                </a:lnTo>
                <a:lnTo>
                  <a:pt x="4398764" y="1515292"/>
                </a:lnTo>
                <a:lnTo>
                  <a:pt x="4375057" y="1474732"/>
                </a:lnTo>
                <a:lnTo>
                  <a:pt x="4349974" y="1434197"/>
                </a:lnTo>
                <a:lnTo>
                  <a:pt x="4323577" y="1393712"/>
                </a:lnTo>
                <a:lnTo>
                  <a:pt x="4295929" y="1353305"/>
                </a:lnTo>
                <a:lnTo>
                  <a:pt x="4267093" y="1313002"/>
                </a:lnTo>
                <a:lnTo>
                  <a:pt x="4237131" y="1272831"/>
                </a:lnTo>
                <a:lnTo>
                  <a:pt x="4206106" y="1232816"/>
                </a:lnTo>
                <a:lnTo>
                  <a:pt x="4174080" y="1192987"/>
                </a:lnTo>
                <a:lnTo>
                  <a:pt x="4141115" y="1153368"/>
                </a:lnTo>
                <a:lnTo>
                  <a:pt x="4107276" y="1113988"/>
                </a:lnTo>
                <a:lnTo>
                  <a:pt x="4072623" y="1074872"/>
                </a:lnTo>
                <a:lnTo>
                  <a:pt x="4037221" y="1036047"/>
                </a:lnTo>
                <a:lnTo>
                  <a:pt x="4001130" y="997541"/>
                </a:lnTo>
                <a:lnTo>
                  <a:pt x="3964415" y="959379"/>
                </a:lnTo>
                <a:lnTo>
                  <a:pt x="3927137" y="921589"/>
                </a:lnTo>
                <a:lnTo>
                  <a:pt x="3889359" y="884197"/>
                </a:lnTo>
                <a:lnTo>
                  <a:pt x="3851144" y="847230"/>
                </a:lnTo>
                <a:lnTo>
                  <a:pt x="3812554" y="810715"/>
                </a:lnTo>
                <a:lnTo>
                  <a:pt x="3773652" y="774678"/>
                </a:lnTo>
                <a:lnTo>
                  <a:pt x="3734500" y="739147"/>
                </a:lnTo>
                <a:lnTo>
                  <a:pt x="3695161" y="704147"/>
                </a:lnTo>
                <a:lnTo>
                  <a:pt x="3655699" y="669707"/>
                </a:lnTo>
                <a:lnTo>
                  <a:pt x="3616174" y="635851"/>
                </a:lnTo>
                <a:lnTo>
                  <a:pt x="3576650" y="602608"/>
                </a:lnTo>
                <a:lnTo>
                  <a:pt x="3537190" y="570004"/>
                </a:lnTo>
                <a:lnTo>
                  <a:pt x="3497856" y="538065"/>
                </a:lnTo>
                <a:lnTo>
                  <a:pt x="3458710" y="506818"/>
                </a:lnTo>
                <a:lnTo>
                  <a:pt x="3419816" y="476291"/>
                </a:lnTo>
                <a:lnTo>
                  <a:pt x="3381235" y="446509"/>
                </a:lnTo>
                <a:lnTo>
                  <a:pt x="3343031" y="417500"/>
                </a:lnTo>
                <a:lnTo>
                  <a:pt x="3305266" y="389290"/>
                </a:lnTo>
                <a:lnTo>
                  <a:pt x="3268002" y="361906"/>
                </a:lnTo>
                <a:lnTo>
                  <a:pt x="3231244" y="335333"/>
                </a:lnTo>
                <a:lnTo>
                  <a:pt x="3195230" y="309723"/>
                </a:lnTo>
                <a:lnTo>
                  <a:pt x="3159847" y="284978"/>
                </a:lnTo>
                <a:lnTo>
                  <a:pt x="3125850" y="262502"/>
                </a:lnTo>
                <a:lnTo>
                  <a:pt x="3090238" y="241064"/>
                </a:lnTo>
                <a:lnTo>
                  <a:pt x="3053082" y="220650"/>
                </a:lnTo>
                <a:lnTo>
                  <a:pt x="3014451" y="201244"/>
                </a:lnTo>
                <a:lnTo>
                  <a:pt x="2974415" y="182833"/>
                </a:lnTo>
                <a:lnTo>
                  <a:pt x="2933043" y="165401"/>
                </a:lnTo>
                <a:lnTo>
                  <a:pt x="2890405" y="148935"/>
                </a:lnTo>
                <a:lnTo>
                  <a:pt x="2846570" y="133420"/>
                </a:lnTo>
                <a:lnTo>
                  <a:pt x="2801609" y="118841"/>
                </a:lnTo>
                <a:lnTo>
                  <a:pt x="2755591" y="105184"/>
                </a:lnTo>
                <a:lnTo>
                  <a:pt x="2708585" y="92434"/>
                </a:lnTo>
                <a:lnTo>
                  <a:pt x="2660661" y="80577"/>
                </a:lnTo>
                <a:lnTo>
                  <a:pt x="2611889" y="69599"/>
                </a:lnTo>
                <a:lnTo>
                  <a:pt x="2562339" y="59484"/>
                </a:lnTo>
                <a:lnTo>
                  <a:pt x="2512079" y="50218"/>
                </a:lnTo>
                <a:lnTo>
                  <a:pt x="2461181" y="41788"/>
                </a:lnTo>
                <a:lnTo>
                  <a:pt x="2409712" y="34177"/>
                </a:lnTo>
                <a:lnTo>
                  <a:pt x="2357744" y="27373"/>
                </a:lnTo>
                <a:lnTo>
                  <a:pt x="2305345" y="21359"/>
                </a:lnTo>
                <a:lnTo>
                  <a:pt x="2252586" y="16123"/>
                </a:lnTo>
                <a:lnTo>
                  <a:pt x="2199535" y="11649"/>
                </a:lnTo>
                <a:lnTo>
                  <a:pt x="2146263" y="7922"/>
                </a:lnTo>
                <a:lnTo>
                  <a:pt x="2092839" y="4929"/>
                </a:lnTo>
                <a:lnTo>
                  <a:pt x="2039334" y="2655"/>
                </a:lnTo>
                <a:lnTo>
                  <a:pt x="1985815" y="1085"/>
                </a:lnTo>
                <a:lnTo>
                  <a:pt x="1932354" y="205"/>
                </a:lnTo>
                <a:lnTo>
                  <a:pt x="1879019" y="0"/>
                </a:lnTo>
                <a:close/>
              </a:path>
            </a:pathLst>
          </a:custGeom>
          <a:solidFill>
            <a:srgbClr val="46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0216" y="2907903"/>
            <a:ext cx="2651125" cy="1619250"/>
          </a:xfrm>
          <a:custGeom>
            <a:avLst/>
            <a:gdLst/>
            <a:ahLst/>
            <a:cxnLst/>
            <a:rect l="l" t="t" r="r" b="b"/>
            <a:pathLst>
              <a:path w="2651125" h="1619250">
                <a:moveTo>
                  <a:pt x="2355926" y="0"/>
                </a:moveTo>
                <a:lnTo>
                  <a:pt x="2319740" y="13589"/>
                </a:lnTo>
                <a:lnTo>
                  <a:pt x="2285288" y="38015"/>
                </a:lnTo>
                <a:lnTo>
                  <a:pt x="2254392" y="67038"/>
                </a:lnTo>
                <a:lnTo>
                  <a:pt x="2218593" y="103521"/>
                </a:lnTo>
                <a:lnTo>
                  <a:pt x="2182557" y="139773"/>
                </a:lnTo>
                <a:lnTo>
                  <a:pt x="2146287" y="175793"/>
                </a:lnTo>
                <a:lnTo>
                  <a:pt x="2109784" y="211579"/>
                </a:lnTo>
                <a:lnTo>
                  <a:pt x="2073051" y="247129"/>
                </a:lnTo>
                <a:lnTo>
                  <a:pt x="2036088" y="282442"/>
                </a:lnTo>
                <a:lnTo>
                  <a:pt x="1998898" y="317515"/>
                </a:lnTo>
                <a:lnTo>
                  <a:pt x="1961483" y="352348"/>
                </a:lnTo>
                <a:lnTo>
                  <a:pt x="1923844" y="386939"/>
                </a:lnTo>
                <a:lnTo>
                  <a:pt x="1885983" y="421286"/>
                </a:lnTo>
                <a:lnTo>
                  <a:pt x="1847903" y="455386"/>
                </a:lnTo>
                <a:lnTo>
                  <a:pt x="1809605" y="489239"/>
                </a:lnTo>
                <a:lnTo>
                  <a:pt x="1771090" y="522843"/>
                </a:lnTo>
                <a:lnTo>
                  <a:pt x="1732361" y="556196"/>
                </a:lnTo>
                <a:lnTo>
                  <a:pt x="1693419" y="589296"/>
                </a:lnTo>
                <a:lnTo>
                  <a:pt x="1654267" y="622143"/>
                </a:lnTo>
                <a:lnTo>
                  <a:pt x="1614519" y="655013"/>
                </a:lnTo>
                <a:lnTo>
                  <a:pt x="1574421" y="687521"/>
                </a:lnTo>
                <a:lnTo>
                  <a:pt x="1533911" y="719514"/>
                </a:lnTo>
                <a:lnTo>
                  <a:pt x="1492927" y="750843"/>
                </a:lnTo>
                <a:lnTo>
                  <a:pt x="1451406" y="781356"/>
                </a:lnTo>
                <a:lnTo>
                  <a:pt x="1409288" y="810903"/>
                </a:lnTo>
                <a:lnTo>
                  <a:pt x="1366509" y="839333"/>
                </a:lnTo>
                <a:lnTo>
                  <a:pt x="1323008" y="866495"/>
                </a:lnTo>
                <a:lnTo>
                  <a:pt x="1278723" y="892239"/>
                </a:lnTo>
                <a:lnTo>
                  <a:pt x="1233592" y="916414"/>
                </a:lnTo>
                <a:lnTo>
                  <a:pt x="1190190" y="937454"/>
                </a:lnTo>
                <a:lnTo>
                  <a:pt x="1145699" y="956406"/>
                </a:lnTo>
                <a:lnTo>
                  <a:pt x="1100391" y="972697"/>
                </a:lnTo>
                <a:lnTo>
                  <a:pt x="1054536" y="985755"/>
                </a:lnTo>
                <a:lnTo>
                  <a:pt x="1008406" y="995007"/>
                </a:lnTo>
                <a:lnTo>
                  <a:pt x="962270" y="999880"/>
                </a:lnTo>
                <a:lnTo>
                  <a:pt x="916402" y="999803"/>
                </a:lnTo>
                <a:lnTo>
                  <a:pt x="871070" y="994202"/>
                </a:lnTo>
                <a:lnTo>
                  <a:pt x="820717" y="980766"/>
                </a:lnTo>
                <a:lnTo>
                  <a:pt x="773171" y="961127"/>
                </a:lnTo>
                <a:lnTo>
                  <a:pt x="727850" y="936654"/>
                </a:lnTo>
                <a:lnTo>
                  <a:pt x="684170" y="908712"/>
                </a:lnTo>
                <a:lnTo>
                  <a:pt x="641547" y="878672"/>
                </a:lnTo>
                <a:lnTo>
                  <a:pt x="599398" y="847898"/>
                </a:lnTo>
                <a:lnTo>
                  <a:pt x="557139" y="817761"/>
                </a:lnTo>
                <a:lnTo>
                  <a:pt x="515875" y="796267"/>
                </a:lnTo>
                <a:lnTo>
                  <a:pt x="467283" y="801697"/>
                </a:lnTo>
                <a:lnTo>
                  <a:pt x="392397" y="846684"/>
                </a:lnTo>
                <a:lnTo>
                  <a:pt x="349194" y="875569"/>
                </a:lnTo>
                <a:lnTo>
                  <a:pt x="306611" y="905412"/>
                </a:lnTo>
                <a:lnTo>
                  <a:pt x="264669" y="936194"/>
                </a:lnTo>
                <a:lnTo>
                  <a:pt x="223391" y="967899"/>
                </a:lnTo>
                <a:lnTo>
                  <a:pt x="182799" y="1000506"/>
                </a:lnTo>
                <a:lnTo>
                  <a:pt x="142915" y="1033999"/>
                </a:lnTo>
                <a:lnTo>
                  <a:pt x="103762" y="1068357"/>
                </a:lnTo>
                <a:lnTo>
                  <a:pt x="52620" y="1113965"/>
                </a:lnTo>
                <a:lnTo>
                  <a:pt x="17709" y="1148427"/>
                </a:lnTo>
                <a:lnTo>
                  <a:pt x="0" y="1176750"/>
                </a:lnTo>
                <a:lnTo>
                  <a:pt x="462" y="1203941"/>
                </a:lnTo>
                <a:lnTo>
                  <a:pt x="59782" y="1274961"/>
                </a:lnTo>
                <a:lnTo>
                  <a:pt x="97236" y="1309082"/>
                </a:lnTo>
                <a:lnTo>
                  <a:pt x="134401" y="1342068"/>
                </a:lnTo>
                <a:lnTo>
                  <a:pt x="171516" y="1373797"/>
                </a:lnTo>
                <a:lnTo>
                  <a:pt x="208824" y="1404149"/>
                </a:lnTo>
                <a:lnTo>
                  <a:pt x="246566" y="1433005"/>
                </a:lnTo>
                <a:lnTo>
                  <a:pt x="284985" y="1460243"/>
                </a:lnTo>
                <a:lnTo>
                  <a:pt x="324323" y="1485743"/>
                </a:lnTo>
                <a:lnTo>
                  <a:pt x="364820" y="1509384"/>
                </a:lnTo>
                <a:lnTo>
                  <a:pt x="406719" y="1531047"/>
                </a:lnTo>
                <a:lnTo>
                  <a:pt x="450263" y="1550611"/>
                </a:lnTo>
                <a:lnTo>
                  <a:pt x="495691" y="1567955"/>
                </a:lnTo>
                <a:lnTo>
                  <a:pt x="543247" y="1582959"/>
                </a:lnTo>
                <a:lnTo>
                  <a:pt x="593173" y="1595503"/>
                </a:lnTo>
                <a:lnTo>
                  <a:pt x="645709" y="1605465"/>
                </a:lnTo>
                <a:lnTo>
                  <a:pt x="694806" y="1612164"/>
                </a:lnTo>
                <a:lnTo>
                  <a:pt x="744280" y="1616639"/>
                </a:lnTo>
                <a:lnTo>
                  <a:pt x="794054" y="1618936"/>
                </a:lnTo>
                <a:lnTo>
                  <a:pt x="844055" y="1619103"/>
                </a:lnTo>
                <a:lnTo>
                  <a:pt x="894208" y="1617186"/>
                </a:lnTo>
                <a:lnTo>
                  <a:pt x="944438" y="1613231"/>
                </a:lnTo>
                <a:lnTo>
                  <a:pt x="994671" y="1607285"/>
                </a:lnTo>
                <a:lnTo>
                  <a:pt x="1044832" y="1599394"/>
                </a:lnTo>
                <a:lnTo>
                  <a:pt x="1094846" y="1589604"/>
                </a:lnTo>
                <a:lnTo>
                  <a:pt x="1144638" y="1577963"/>
                </a:lnTo>
                <a:lnTo>
                  <a:pt x="1194135" y="1564516"/>
                </a:lnTo>
                <a:lnTo>
                  <a:pt x="1243261" y="1549310"/>
                </a:lnTo>
                <a:lnTo>
                  <a:pt x="1291941" y="1532392"/>
                </a:lnTo>
                <a:lnTo>
                  <a:pt x="1340102" y="1513808"/>
                </a:lnTo>
                <a:lnTo>
                  <a:pt x="1387668" y="1493604"/>
                </a:lnTo>
                <a:lnTo>
                  <a:pt x="1433701" y="1472300"/>
                </a:lnTo>
                <a:lnTo>
                  <a:pt x="1479018" y="1449671"/>
                </a:lnTo>
                <a:lnTo>
                  <a:pt x="1523645" y="1425775"/>
                </a:lnTo>
                <a:lnTo>
                  <a:pt x="1567608" y="1400675"/>
                </a:lnTo>
                <a:lnTo>
                  <a:pt x="1610933" y="1374431"/>
                </a:lnTo>
                <a:lnTo>
                  <a:pt x="1653646" y="1347104"/>
                </a:lnTo>
                <a:lnTo>
                  <a:pt x="1695774" y="1318755"/>
                </a:lnTo>
                <a:lnTo>
                  <a:pt x="1737342" y="1289443"/>
                </a:lnTo>
                <a:lnTo>
                  <a:pt x="1778376" y="1259231"/>
                </a:lnTo>
                <a:lnTo>
                  <a:pt x="1818902" y="1228179"/>
                </a:lnTo>
                <a:lnTo>
                  <a:pt x="1858947" y="1196348"/>
                </a:lnTo>
                <a:lnTo>
                  <a:pt x="1898537" y="1163798"/>
                </a:lnTo>
                <a:lnTo>
                  <a:pt x="1937697" y="1130590"/>
                </a:lnTo>
                <a:lnTo>
                  <a:pt x="1976453" y="1096785"/>
                </a:lnTo>
                <a:lnTo>
                  <a:pt x="2014832" y="1062444"/>
                </a:lnTo>
                <a:lnTo>
                  <a:pt x="2052860" y="1027628"/>
                </a:lnTo>
                <a:lnTo>
                  <a:pt x="2090563" y="992397"/>
                </a:lnTo>
                <a:lnTo>
                  <a:pt x="2127966" y="956812"/>
                </a:lnTo>
                <a:lnTo>
                  <a:pt x="2165096" y="920934"/>
                </a:lnTo>
                <a:lnTo>
                  <a:pt x="2201979" y="884823"/>
                </a:lnTo>
                <a:lnTo>
                  <a:pt x="2275107" y="812149"/>
                </a:lnTo>
                <a:lnTo>
                  <a:pt x="2382343" y="704036"/>
                </a:lnTo>
                <a:lnTo>
                  <a:pt x="2416944" y="668324"/>
                </a:lnTo>
                <a:lnTo>
                  <a:pt x="2450970" y="631999"/>
                </a:lnTo>
                <a:lnTo>
                  <a:pt x="2484029" y="594920"/>
                </a:lnTo>
                <a:lnTo>
                  <a:pt x="2515728" y="556947"/>
                </a:lnTo>
                <a:lnTo>
                  <a:pt x="2545675" y="517941"/>
                </a:lnTo>
                <a:lnTo>
                  <a:pt x="2573478" y="477762"/>
                </a:lnTo>
                <a:lnTo>
                  <a:pt x="2598743" y="436271"/>
                </a:lnTo>
                <a:lnTo>
                  <a:pt x="2621078" y="393326"/>
                </a:lnTo>
                <a:lnTo>
                  <a:pt x="2640091" y="348788"/>
                </a:lnTo>
                <a:lnTo>
                  <a:pt x="2650782" y="304104"/>
                </a:lnTo>
                <a:lnTo>
                  <a:pt x="2649350" y="289428"/>
                </a:lnTo>
                <a:lnTo>
                  <a:pt x="2630412" y="255533"/>
                </a:lnTo>
                <a:lnTo>
                  <a:pt x="2432345" y="36253"/>
                </a:lnTo>
                <a:lnTo>
                  <a:pt x="2403613" y="9547"/>
                </a:lnTo>
                <a:lnTo>
                  <a:pt x="2392022" y="3487"/>
                </a:lnTo>
                <a:lnTo>
                  <a:pt x="2355926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62955" y="2559631"/>
            <a:ext cx="677545" cy="694055"/>
          </a:xfrm>
          <a:custGeom>
            <a:avLst/>
            <a:gdLst/>
            <a:ahLst/>
            <a:cxnLst/>
            <a:rect l="l" t="t" r="r" b="b"/>
            <a:pathLst>
              <a:path w="677545" h="694054">
                <a:moveTo>
                  <a:pt x="523251" y="0"/>
                </a:moveTo>
                <a:lnTo>
                  <a:pt x="463923" y="12793"/>
                </a:lnTo>
                <a:lnTo>
                  <a:pt x="409998" y="61405"/>
                </a:lnTo>
                <a:lnTo>
                  <a:pt x="367033" y="118591"/>
                </a:lnTo>
                <a:lnTo>
                  <a:pt x="334330" y="154416"/>
                </a:lnTo>
                <a:lnTo>
                  <a:pt x="309060" y="171717"/>
                </a:lnTo>
                <a:lnTo>
                  <a:pt x="288396" y="173333"/>
                </a:lnTo>
                <a:lnTo>
                  <a:pt x="269508" y="162100"/>
                </a:lnTo>
                <a:lnTo>
                  <a:pt x="249567" y="140857"/>
                </a:lnTo>
                <a:lnTo>
                  <a:pt x="225746" y="112442"/>
                </a:lnTo>
                <a:lnTo>
                  <a:pt x="195216" y="79693"/>
                </a:lnTo>
                <a:lnTo>
                  <a:pt x="165069" y="59018"/>
                </a:lnTo>
                <a:lnTo>
                  <a:pt x="131975" y="50520"/>
                </a:lnTo>
                <a:lnTo>
                  <a:pt x="98228" y="52611"/>
                </a:lnTo>
                <a:lnTo>
                  <a:pt x="37952" y="82217"/>
                </a:lnTo>
                <a:lnTo>
                  <a:pt x="2596" y="135142"/>
                </a:lnTo>
                <a:lnTo>
                  <a:pt x="0" y="166384"/>
                </a:lnTo>
                <a:lnTo>
                  <a:pt x="10516" y="198696"/>
                </a:lnTo>
                <a:lnTo>
                  <a:pt x="36440" y="230492"/>
                </a:lnTo>
                <a:lnTo>
                  <a:pt x="60320" y="255557"/>
                </a:lnTo>
                <a:lnTo>
                  <a:pt x="85750" y="288458"/>
                </a:lnTo>
                <a:lnTo>
                  <a:pt x="112320" y="327540"/>
                </a:lnTo>
                <a:lnTo>
                  <a:pt x="139618" y="371146"/>
                </a:lnTo>
                <a:lnTo>
                  <a:pt x="167233" y="417620"/>
                </a:lnTo>
                <a:lnTo>
                  <a:pt x="247870" y="557687"/>
                </a:lnTo>
                <a:lnTo>
                  <a:pt x="272641" y="599071"/>
                </a:lnTo>
                <a:lnTo>
                  <a:pt x="295673" y="635041"/>
                </a:lnTo>
                <a:lnTo>
                  <a:pt x="316554" y="663942"/>
                </a:lnTo>
                <a:lnTo>
                  <a:pt x="334874" y="684118"/>
                </a:lnTo>
                <a:lnTo>
                  <a:pt x="350220" y="693912"/>
                </a:lnTo>
                <a:lnTo>
                  <a:pt x="362182" y="691667"/>
                </a:lnTo>
                <a:lnTo>
                  <a:pt x="370349" y="675729"/>
                </a:lnTo>
                <a:lnTo>
                  <a:pt x="380324" y="628837"/>
                </a:lnTo>
                <a:lnTo>
                  <a:pt x="416788" y="516887"/>
                </a:lnTo>
                <a:lnTo>
                  <a:pt x="489544" y="382967"/>
                </a:lnTo>
                <a:lnTo>
                  <a:pt x="608398" y="270167"/>
                </a:lnTo>
                <a:lnTo>
                  <a:pt x="639480" y="246496"/>
                </a:lnTo>
                <a:lnTo>
                  <a:pt x="660761" y="220020"/>
                </a:lnTo>
                <a:lnTo>
                  <a:pt x="673100" y="191644"/>
                </a:lnTo>
                <a:lnTo>
                  <a:pt x="677353" y="162273"/>
                </a:lnTo>
                <a:lnTo>
                  <a:pt x="674379" y="132810"/>
                </a:lnTo>
                <a:lnTo>
                  <a:pt x="650180" y="77228"/>
                </a:lnTo>
                <a:lnTo>
                  <a:pt x="607365" y="32137"/>
                </a:lnTo>
                <a:lnTo>
                  <a:pt x="552798" y="4773"/>
                </a:lnTo>
                <a:lnTo>
                  <a:pt x="523251" y="0"/>
                </a:lnTo>
                <a:close/>
              </a:path>
            </a:pathLst>
          </a:custGeom>
          <a:solidFill>
            <a:srgbClr val="E9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9578" y="1748502"/>
            <a:ext cx="850900" cy="801370"/>
          </a:xfrm>
          <a:custGeom>
            <a:avLst/>
            <a:gdLst/>
            <a:ahLst/>
            <a:cxnLst/>
            <a:rect l="l" t="t" r="r" b="b"/>
            <a:pathLst>
              <a:path w="850900" h="801369">
                <a:moveTo>
                  <a:pt x="313067" y="0"/>
                </a:moveTo>
                <a:lnTo>
                  <a:pt x="277507" y="36640"/>
                </a:lnTo>
                <a:lnTo>
                  <a:pt x="243341" y="75859"/>
                </a:lnTo>
                <a:lnTo>
                  <a:pt x="210400" y="117129"/>
                </a:lnTo>
                <a:lnTo>
                  <a:pt x="178517" y="159920"/>
                </a:lnTo>
                <a:lnTo>
                  <a:pt x="147523" y="203703"/>
                </a:lnTo>
                <a:lnTo>
                  <a:pt x="117249" y="247947"/>
                </a:lnTo>
                <a:lnTo>
                  <a:pt x="58192" y="335705"/>
                </a:lnTo>
                <a:lnTo>
                  <a:pt x="29072" y="378160"/>
                </a:lnTo>
                <a:lnTo>
                  <a:pt x="0" y="418960"/>
                </a:lnTo>
                <a:lnTo>
                  <a:pt x="537654" y="801065"/>
                </a:lnTo>
                <a:lnTo>
                  <a:pt x="564427" y="759912"/>
                </a:lnTo>
                <a:lnTo>
                  <a:pt x="592891" y="719578"/>
                </a:lnTo>
                <a:lnTo>
                  <a:pt x="622790" y="679787"/>
                </a:lnTo>
                <a:lnTo>
                  <a:pt x="653868" y="640265"/>
                </a:lnTo>
                <a:lnTo>
                  <a:pt x="685871" y="600735"/>
                </a:lnTo>
                <a:lnTo>
                  <a:pt x="751630" y="520549"/>
                </a:lnTo>
                <a:lnTo>
                  <a:pt x="784876" y="479341"/>
                </a:lnTo>
                <a:lnTo>
                  <a:pt x="818025" y="437023"/>
                </a:lnTo>
                <a:lnTo>
                  <a:pt x="850823" y="393318"/>
                </a:lnTo>
                <a:lnTo>
                  <a:pt x="313067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2157"/>
                </a:solidFill>
                <a:latin typeface="Graphik Arabic Bold"/>
                <a:cs typeface="Graphik Arab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975" y="611639"/>
            <a:ext cx="1049204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cs typeface="Graphik Arab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31" y="2614706"/>
            <a:ext cx="11125136" cy="24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isingchildren.net.au/babies/videos/development-first-eight-yea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9720" y="2819400"/>
            <a:ext cx="5009578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 rtl="1"/>
            <a:r>
              <a:rPr lang="ar-SA" sz="6600" dirty="0">
                <a:latin typeface="Graphik Arabic Bold" pitchFamily="2" charset="-78"/>
                <a:ea typeface="Tahoma" panose="020B0604030504040204" pitchFamily="34" charset="0"/>
                <a:cs typeface="Graphik Arabic Bold" pitchFamily="2" charset="-78"/>
              </a:rPr>
              <a:t>تنمية</a:t>
            </a:r>
            <a:br>
              <a:rPr lang="ar-SA" sz="6600" dirty="0">
                <a:latin typeface="Graphik Arabic Bold" pitchFamily="2" charset="-78"/>
                <a:ea typeface="Tahoma" panose="020B0604030504040204" pitchFamily="34" charset="0"/>
                <a:cs typeface="Graphik Arabic Bold" pitchFamily="2" charset="-78"/>
              </a:rPr>
            </a:br>
            <a:r>
              <a:rPr lang="ar-SA" sz="6600" dirty="0">
                <a:latin typeface="Graphik Arabic Bold" pitchFamily="2" charset="-78"/>
                <a:ea typeface="Tahoma" panose="020B0604030504040204" pitchFamily="34" charset="0"/>
                <a:cs typeface="Graphik Arabic Bold" pitchFamily="2" charset="-78"/>
              </a:rPr>
              <a:t>الطفولة المبكرة</a:t>
            </a:r>
            <a:endParaRPr lang="en-US" sz="6600" dirty="0">
              <a:latin typeface="Graphik Arabic Bold" pitchFamily="2" charset="-78"/>
              <a:ea typeface="Tahoma" panose="020B0604030504040204" pitchFamily="34" charset="0"/>
              <a:cs typeface="Graphik Arabic Bold" pitchFamily="2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56042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4" name="object 24"/>
          <p:cNvSpPr/>
          <p:nvPr/>
        </p:nvSpPr>
        <p:spPr>
          <a:xfrm>
            <a:off x="1117778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5" name="object 25"/>
          <p:cNvSpPr/>
          <p:nvPr/>
        </p:nvSpPr>
        <p:spPr>
          <a:xfrm>
            <a:off x="11539154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6" name="object 26"/>
          <p:cNvSpPr/>
          <p:nvPr/>
        </p:nvSpPr>
        <p:spPr>
          <a:xfrm>
            <a:off x="1249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7" name="object 27"/>
          <p:cNvSpPr/>
          <p:nvPr/>
        </p:nvSpPr>
        <p:spPr>
          <a:xfrm>
            <a:off x="1254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8" name="object 28"/>
          <p:cNvSpPr/>
          <p:nvPr/>
        </p:nvSpPr>
        <p:spPr>
          <a:xfrm>
            <a:off x="125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E09270-AAF8-DBB6-8F88-5F4E51D1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98" y="553159"/>
            <a:ext cx="2336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468" y="5086065"/>
            <a:ext cx="210870" cy="2271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356681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8421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979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06338" y="1645503"/>
            <a:ext cx="0" cy="988694"/>
          </a:xfrm>
          <a:custGeom>
            <a:avLst/>
            <a:gdLst/>
            <a:ahLst/>
            <a:cxnLst/>
            <a:rect l="l" t="t" r="r" b="b"/>
            <a:pathLst>
              <a:path h="988694">
                <a:moveTo>
                  <a:pt x="0" y="0"/>
                </a:moveTo>
                <a:lnTo>
                  <a:pt x="0" y="988085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06338" y="2931111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483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5403" y="1645503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76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5403" y="2419607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076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120D3C61-EC19-F3F9-4A79-7027215DB776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المعدل والتسلسل...</a:t>
            </a:r>
            <a:endParaRPr lang="ar-SA" spc="-325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D04B6733-7E25-FA04-FA9F-D23C5AF680B4}"/>
              </a:ext>
            </a:extLst>
          </p:cNvPr>
          <p:cNvSpPr txBox="1"/>
          <p:nvPr/>
        </p:nvSpPr>
        <p:spPr>
          <a:xfrm>
            <a:off x="5715003" y="1564473"/>
            <a:ext cx="5738834" cy="94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  <a:t>أطفال مختلفون = معدلات نمو مختلفة – جميع الأطفال فريدون!</a:t>
            </a:r>
            <a:b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</a:br>
            <a: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  <a:t> ينمو ويتطور الأطفال بمعدلات مختلفة. إذا لم يصل طفلك إلى بعض مراحل التطور، فلا داعي للذعر!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FE4188-ECBD-CE72-3FC1-E6672634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381500"/>
            <a:ext cx="4114800" cy="2476500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0DA2D574-7E88-C160-975D-2038775EBD39}"/>
              </a:ext>
            </a:extLst>
          </p:cNvPr>
          <p:cNvSpPr txBox="1"/>
          <p:nvPr/>
        </p:nvSpPr>
        <p:spPr>
          <a:xfrm>
            <a:off x="5715003" y="2909179"/>
            <a:ext cx="5738834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  <a:t>قد يصل الطفل لمراحل تطور معينة قبل أو بعد ذلك بقليل. 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5D0C3A61-1928-454E-4E00-67CB55A2054A}"/>
              </a:ext>
            </a:extLst>
          </p:cNvPr>
          <p:cNvSpPr txBox="1"/>
          <p:nvPr/>
        </p:nvSpPr>
        <p:spPr>
          <a:xfrm>
            <a:off x="228599" y="1564473"/>
            <a:ext cx="4770649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  <a:t>مثلنا تمامًا، جميع الأطفال مختلفون وفريدون.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732AEB2E-B723-393E-8855-EEA98E3B3CC4}"/>
              </a:ext>
            </a:extLst>
          </p:cNvPr>
          <p:cNvSpPr txBox="1"/>
          <p:nvPr/>
        </p:nvSpPr>
        <p:spPr>
          <a:xfrm>
            <a:off x="228599" y="2438532"/>
            <a:ext cx="4770649" cy="625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rgbClr val="414042"/>
                </a:solidFill>
                <a:latin typeface="Graphik Arabic"/>
                <a:cs typeface="Graphik Arabic"/>
              </a:rPr>
              <a:t>سيختلف معدل النمو والتطور من طفل إلى آخر، ولكن التسلسل لن يختلف.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3164" y="5618372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59" h="417195">
                <a:moveTo>
                  <a:pt x="76667" y="0"/>
                </a:moveTo>
                <a:lnTo>
                  <a:pt x="67373" y="896"/>
                </a:lnTo>
                <a:lnTo>
                  <a:pt x="63144" y="2585"/>
                </a:lnTo>
                <a:lnTo>
                  <a:pt x="2146" y="70073"/>
                </a:lnTo>
                <a:lnTo>
                  <a:pt x="0" y="79471"/>
                </a:lnTo>
                <a:lnTo>
                  <a:pt x="1625" y="84830"/>
                </a:lnTo>
                <a:lnTo>
                  <a:pt x="35529" y="143391"/>
                </a:lnTo>
                <a:lnTo>
                  <a:pt x="78828" y="190329"/>
                </a:lnTo>
                <a:lnTo>
                  <a:pt x="116308" y="227799"/>
                </a:lnTo>
                <a:lnTo>
                  <a:pt x="154698" y="264563"/>
                </a:lnTo>
                <a:lnTo>
                  <a:pt x="194429" y="299619"/>
                </a:lnTo>
                <a:lnTo>
                  <a:pt x="235927" y="331965"/>
                </a:lnTo>
                <a:lnTo>
                  <a:pt x="279623" y="360601"/>
                </a:lnTo>
                <a:lnTo>
                  <a:pt x="325945" y="384525"/>
                </a:lnTo>
                <a:lnTo>
                  <a:pt x="372601" y="401848"/>
                </a:lnTo>
                <a:lnTo>
                  <a:pt x="420665" y="412842"/>
                </a:lnTo>
                <a:lnTo>
                  <a:pt x="469124" y="416879"/>
                </a:lnTo>
                <a:lnTo>
                  <a:pt x="516966" y="413328"/>
                </a:lnTo>
                <a:lnTo>
                  <a:pt x="561499" y="401510"/>
                </a:lnTo>
                <a:lnTo>
                  <a:pt x="599706" y="382504"/>
                </a:lnTo>
                <a:lnTo>
                  <a:pt x="634255" y="357637"/>
                </a:lnTo>
                <a:lnTo>
                  <a:pt x="667816" y="328238"/>
                </a:lnTo>
                <a:lnTo>
                  <a:pt x="683202" y="302959"/>
                </a:lnTo>
                <a:lnTo>
                  <a:pt x="674685" y="291509"/>
                </a:lnTo>
                <a:lnTo>
                  <a:pt x="636143" y="257584"/>
                </a:lnTo>
                <a:lnTo>
                  <a:pt x="593305" y="225418"/>
                </a:lnTo>
                <a:lnTo>
                  <a:pt x="560209" y="204375"/>
                </a:lnTo>
                <a:lnTo>
                  <a:pt x="520754" y="224239"/>
                </a:lnTo>
                <a:lnTo>
                  <a:pt x="501486" y="237635"/>
                </a:lnTo>
                <a:lnTo>
                  <a:pt x="481153" y="248838"/>
                </a:lnTo>
                <a:lnTo>
                  <a:pt x="458952" y="255962"/>
                </a:lnTo>
                <a:lnTo>
                  <a:pt x="435466" y="257421"/>
                </a:lnTo>
                <a:lnTo>
                  <a:pt x="411710" y="253783"/>
                </a:lnTo>
                <a:lnTo>
                  <a:pt x="365620" y="235935"/>
                </a:lnTo>
                <a:lnTo>
                  <a:pt x="309538" y="201160"/>
                </a:lnTo>
                <a:lnTo>
                  <a:pt x="257314" y="160166"/>
                </a:lnTo>
                <a:lnTo>
                  <a:pt x="217324" y="125953"/>
                </a:lnTo>
                <a:lnTo>
                  <a:pt x="178223" y="90712"/>
                </a:lnTo>
                <a:lnTo>
                  <a:pt x="140044" y="54473"/>
                </a:lnTo>
                <a:lnTo>
                  <a:pt x="102819" y="17266"/>
                </a:lnTo>
                <a:lnTo>
                  <a:pt x="94860" y="9790"/>
                </a:lnTo>
                <a:lnTo>
                  <a:pt x="85986" y="3499"/>
                </a:lnTo>
                <a:lnTo>
                  <a:pt x="76667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668" y="2664162"/>
            <a:ext cx="10413324" cy="384389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553123EF-4844-2CE8-2D9D-AC7AB939447A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الولادة إلى عمر السنة - لحظات سحرية</a:t>
            </a:r>
            <a:endParaRPr lang="ar-SA" spc="-3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C4EC787-0118-47AC-4100-960B423482F3}"/>
              </a:ext>
            </a:extLst>
          </p:cNvPr>
          <p:cNvSpPr txBox="1"/>
          <p:nvPr/>
        </p:nvSpPr>
        <p:spPr>
          <a:xfrm>
            <a:off x="3226583" y="1686649"/>
            <a:ext cx="5738834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rgbClr val="569889"/>
                </a:solidFill>
                <a:latin typeface="Graphik Arabic Medium" pitchFamily="2" charset="-78"/>
                <a:cs typeface="Graphik Arabic Medium" pitchFamily="2" charset="-78"/>
              </a:rPr>
              <a:t>في هذه الأوقات يعتبر التفاعل بين الرضع والوالدان سحري!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F4AA882-022B-6D69-CFF7-C6DE6AD5C4E1}"/>
              </a:ext>
            </a:extLst>
          </p:cNvPr>
          <p:cNvSpPr txBox="1"/>
          <p:nvPr/>
        </p:nvSpPr>
        <p:spPr>
          <a:xfrm>
            <a:off x="9635271" y="2940641"/>
            <a:ext cx="1382087" cy="74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سيتحرك الطفل ويلتفت عند سماع صوتك.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3843D7A-4EE1-12E4-8DDC-10BFA1BE5A35}"/>
              </a:ext>
            </a:extLst>
          </p:cNvPr>
          <p:cNvSpPr txBox="1"/>
          <p:nvPr/>
        </p:nvSpPr>
        <p:spPr>
          <a:xfrm>
            <a:off x="7583330" y="4341267"/>
            <a:ext cx="1382087" cy="489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سيبتسم طفلك عند رؤيتك.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8CE47D8D-C0A5-745A-E746-99C18A0AAF3D}"/>
              </a:ext>
            </a:extLst>
          </p:cNvPr>
          <p:cNvSpPr txBox="1"/>
          <p:nvPr/>
        </p:nvSpPr>
        <p:spPr>
          <a:xfrm>
            <a:off x="4608671" y="3471538"/>
            <a:ext cx="1560086" cy="993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سيوفر وقت البطن فرصًا للتفاعل وفرصة لطفلك لتقوية عضلاته الأساسية. 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FEF4FE3F-8834-C7CD-491F-41F4FF66F09E}"/>
              </a:ext>
            </a:extLst>
          </p:cNvPr>
          <p:cNvSpPr txBox="1"/>
          <p:nvPr/>
        </p:nvSpPr>
        <p:spPr>
          <a:xfrm>
            <a:off x="1152777" y="3377409"/>
            <a:ext cx="1560086" cy="993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سيتعرف طفلك عليك – وقد يبدي انزعاجا عندما تقوم بالابتعاد عنه.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1715D35D-22B2-B653-CF5F-C3F27810071A}"/>
              </a:ext>
            </a:extLst>
          </p:cNvPr>
          <p:cNvSpPr txBox="1"/>
          <p:nvPr/>
        </p:nvSpPr>
        <p:spPr>
          <a:xfrm>
            <a:off x="3226583" y="5284636"/>
            <a:ext cx="1560086" cy="74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سيبدأ طفلك بسحب نفسه والزحف والتحرك.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3414" y="3354061"/>
            <a:ext cx="211302" cy="185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3414" y="3797777"/>
            <a:ext cx="211302" cy="185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83414" y="4241493"/>
            <a:ext cx="211302" cy="1857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3414" y="4685210"/>
            <a:ext cx="211302" cy="1857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83414" y="5128926"/>
            <a:ext cx="211302" cy="18576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83285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5" h="612775">
                <a:moveTo>
                  <a:pt x="724896" y="0"/>
                </a:moveTo>
                <a:lnTo>
                  <a:pt x="682986" y="27698"/>
                </a:lnTo>
                <a:lnTo>
                  <a:pt x="650991" y="71452"/>
                </a:lnTo>
                <a:lnTo>
                  <a:pt x="618096" y="114536"/>
                </a:lnTo>
                <a:lnTo>
                  <a:pt x="584317" y="156931"/>
                </a:lnTo>
                <a:lnTo>
                  <a:pt x="549672" y="198617"/>
                </a:lnTo>
                <a:lnTo>
                  <a:pt x="514178" y="239572"/>
                </a:lnTo>
                <a:lnTo>
                  <a:pt x="485473" y="271256"/>
                </a:lnTo>
                <a:lnTo>
                  <a:pt x="455682" y="301874"/>
                </a:lnTo>
                <a:lnTo>
                  <a:pt x="424367" y="330703"/>
                </a:lnTo>
                <a:lnTo>
                  <a:pt x="391090" y="357022"/>
                </a:lnTo>
                <a:lnTo>
                  <a:pt x="335902" y="388691"/>
                </a:lnTo>
                <a:lnTo>
                  <a:pt x="276218" y="400634"/>
                </a:lnTo>
                <a:lnTo>
                  <a:pt x="246581" y="395888"/>
                </a:lnTo>
                <a:lnTo>
                  <a:pt x="218532" y="385586"/>
                </a:lnTo>
                <a:lnTo>
                  <a:pt x="191411" y="372286"/>
                </a:lnTo>
                <a:lnTo>
                  <a:pt x="158413" y="355549"/>
                </a:lnTo>
                <a:lnTo>
                  <a:pt x="151784" y="352653"/>
                </a:lnTo>
                <a:lnTo>
                  <a:pt x="99325" y="387879"/>
                </a:lnTo>
                <a:lnTo>
                  <a:pt x="51065" y="437129"/>
                </a:lnTo>
                <a:lnTo>
                  <a:pt x="8609" y="487785"/>
                </a:lnTo>
                <a:lnTo>
                  <a:pt x="0" y="504010"/>
                </a:lnTo>
                <a:lnTo>
                  <a:pt x="4658" y="517356"/>
                </a:lnTo>
                <a:lnTo>
                  <a:pt x="63300" y="558311"/>
                </a:lnTo>
                <a:lnTo>
                  <a:pt x="101938" y="579895"/>
                </a:lnTo>
                <a:lnTo>
                  <a:pt x="142026" y="596818"/>
                </a:lnTo>
                <a:lnTo>
                  <a:pt x="185169" y="607947"/>
                </a:lnTo>
                <a:lnTo>
                  <a:pt x="232975" y="612152"/>
                </a:lnTo>
                <a:lnTo>
                  <a:pt x="282245" y="609141"/>
                </a:lnTo>
                <a:lnTo>
                  <a:pt x="331224" y="599747"/>
                </a:lnTo>
                <a:lnTo>
                  <a:pt x="379313" y="584482"/>
                </a:lnTo>
                <a:lnTo>
                  <a:pt x="425918" y="563860"/>
                </a:lnTo>
                <a:lnTo>
                  <a:pt x="470439" y="538391"/>
                </a:lnTo>
                <a:lnTo>
                  <a:pt x="511587" y="509369"/>
                </a:lnTo>
                <a:lnTo>
                  <a:pt x="550237" y="477093"/>
                </a:lnTo>
                <a:lnTo>
                  <a:pt x="586700" y="442067"/>
                </a:lnTo>
                <a:lnTo>
                  <a:pt x="621290" y="404791"/>
                </a:lnTo>
                <a:lnTo>
                  <a:pt x="654317" y="365770"/>
                </a:lnTo>
                <a:lnTo>
                  <a:pt x="686095" y="325505"/>
                </a:lnTo>
                <a:lnTo>
                  <a:pt x="716934" y="284499"/>
                </a:lnTo>
                <a:lnTo>
                  <a:pt x="747147" y="243255"/>
                </a:lnTo>
                <a:lnTo>
                  <a:pt x="771027" y="209769"/>
                </a:lnTo>
                <a:lnTo>
                  <a:pt x="793116" y="175121"/>
                </a:lnTo>
                <a:lnTo>
                  <a:pt x="811292" y="138905"/>
                </a:lnTo>
                <a:lnTo>
                  <a:pt x="823436" y="100711"/>
                </a:lnTo>
                <a:lnTo>
                  <a:pt x="825900" y="86880"/>
                </a:lnTo>
                <a:lnTo>
                  <a:pt x="821340" y="75336"/>
                </a:lnTo>
                <a:lnTo>
                  <a:pt x="730611" y="1320"/>
                </a:lnTo>
                <a:lnTo>
                  <a:pt x="724896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56681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8421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3979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6338" y="142947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454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E5872C25-3D2E-07C0-B782-B875AA6F9B7A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سن العامين المزعج</a:t>
            </a:r>
            <a:endParaRPr lang="ar-SA" spc="-325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A99A50C-FB71-B702-9BA9-75B3254AF323}"/>
              </a:ext>
            </a:extLst>
          </p:cNvPr>
          <p:cNvSpPr txBox="1"/>
          <p:nvPr/>
        </p:nvSpPr>
        <p:spPr>
          <a:xfrm>
            <a:off x="4063795" y="2275656"/>
            <a:ext cx="6755617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b="1" dirty="0">
                <a:solidFill>
                  <a:srgbClr val="569889"/>
                </a:solidFill>
                <a:latin typeface="Graphik Arabic Bold" pitchFamily="2" charset="-78"/>
                <a:cs typeface="Graphik Arabic Bold" pitchFamily="2" charset="-78"/>
              </a:rPr>
              <a:t>هذه الفئة العمرية هي فترة نمو جسدي وادراكي كبير، حيث يبدأ طفلك في: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9642EC63-5855-896C-63F2-9D320F84B0FD}"/>
              </a:ext>
            </a:extLst>
          </p:cNvPr>
          <p:cNvSpPr txBox="1"/>
          <p:nvPr/>
        </p:nvSpPr>
        <p:spPr>
          <a:xfrm>
            <a:off x="4709254" y="1388150"/>
            <a:ext cx="6755617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يمكن أن يقع هذا الوقت في أي فترة بين 18 و 30 شهرًا من العمر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4D755BCD-5C40-C223-4607-9D28A145AEB0}"/>
              </a:ext>
            </a:extLst>
          </p:cNvPr>
          <p:cNvSpPr txBox="1"/>
          <p:nvPr/>
        </p:nvSpPr>
        <p:spPr>
          <a:xfrm>
            <a:off x="3969665" y="3230397"/>
            <a:ext cx="6755617" cy="2083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التحدث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المشي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تكوين اراءه الخاصة 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التعرف على شعورهم وعواطفهم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بدء تعلم المشاركة والتناوب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EEDC0C-FEC4-2861-1140-36BD8460F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841405" y="1981200"/>
            <a:ext cx="47752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8729" y="2065873"/>
            <a:ext cx="10788015" cy="4153535"/>
            <a:chOff x="698729" y="2065873"/>
            <a:chExt cx="10788015" cy="4153535"/>
          </a:xfrm>
        </p:grpSpPr>
        <p:sp>
          <p:nvSpPr>
            <p:cNvPr id="9" name="object 9"/>
            <p:cNvSpPr/>
            <p:nvPr/>
          </p:nvSpPr>
          <p:spPr>
            <a:xfrm>
              <a:off x="705079" y="24832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079" y="29385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5079" y="33937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079" y="38490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079" y="43042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079" y="47595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079" y="521476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5079" y="56700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10775010" y="0"/>
                  </a:moveTo>
                  <a:lnTo>
                    <a:pt x="7848904" y="81927"/>
                  </a:lnTo>
                  <a:lnTo>
                    <a:pt x="5993726" y="40957"/>
                  </a:lnTo>
                  <a:lnTo>
                    <a:pt x="4374730" y="81927"/>
                  </a:lnTo>
                  <a:lnTo>
                    <a:pt x="2731033" y="40957"/>
                  </a:lnTo>
                  <a:lnTo>
                    <a:pt x="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5078" y="2071979"/>
              <a:ext cx="10775315" cy="4141470"/>
            </a:xfrm>
            <a:custGeom>
              <a:avLst/>
              <a:gdLst/>
              <a:ahLst/>
              <a:cxnLst/>
              <a:rect l="l" t="t" r="r" b="b"/>
              <a:pathLst>
                <a:path w="10775315" h="4141470">
                  <a:moveTo>
                    <a:pt x="0" y="4141177"/>
                  </a:moveTo>
                  <a:lnTo>
                    <a:pt x="10775010" y="4141177"/>
                  </a:lnTo>
                  <a:lnTo>
                    <a:pt x="10775010" y="0"/>
                  </a:lnTo>
                  <a:lnTo>
                    <a:pt x="0" y="0"/>
                  </a:lnTo>
                  <a:lnTo>
                    <a:pt x="0" y="4141177"/>
                  </a:lnTo>
                  <a:close/>
                </a:path>
              </a:pathLst>
            </a:custGeom>
            <a:ln w="12204">
              <a:solidFill>
                <a:srgbClr val="F266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2582" y="2071975"/>
              <a:ext cx="55244" cy="4141470"/>
            </a:xfrm>
            <a:custGeom>
              <a:avLst/>
              <a:gdLst/>
              <a:ahLst/>
              <a:cxnLst/>
              <a:rect l="l" t="t" r="r" b="b"/>
              <a:pathLst>
                <a:path w="55245" h="4141470">
                  <a:moveTo>
                    <a:pt x="0" y="0"/>
                  </a:moveTo>
                  <a:lnTo>
                    <a:pt x="0" y="1484960"/>
                  </a:lnTo>
                  <a:lnTo>
                    <a:pt x="54927" y="2371382"/>
                  </a:lnTo>
                  <a:lnTo>
                    <a:pt x="0" y="3437661"/>
                  </a:lnTo>
                  <a:lnTo>
                    <a:pt x="0" y="4141177"/>
                  </a:lnTo>
                </a:path>
              </a:pathLst>
            </a:custGeom>
            <a:ln w="12204">
              <a:solidFill>
                <a:srgbClr val="F266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71EE2D9C-47C6-B82E-F628-53671E8C62FA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5-3 سنوات – سن الاستقلال</a:t>
            </a:r>
            <a:endParaRPr lang="ar-SA" spc="-325"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7D3B64C1-1939-BEB5-5430-9DCE6CBB1520}"/>
              </a:ext>
            </a:extLst>
          </p:cNvPr>
          <p:cNvSpPr txBox="1"/>
          <p:nvPr/>
        </p:nvSpPr>
        <p:spPr>
          <a:xfrm>
            <a:off x="2742395" y="1373087"/>
            <a:ext cx="6755617" cy="398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400" b="1" dirty="0">
                <a:solidFill>
                  <a:srgbClr val="569889"/>
                </a:solidFill>
                <a:latin typeface="Graphik Arabic Bold" pitchFamily="2" charset="-78"/>
                <a:cs typeface="Graphik Arabic Bold" pitchFamily="2" charset="-78"/>
              </a:rPr>
              <a:t>هذا هو سن الدعم الفعال للاستقلالية: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6C7DF9-665E-A843-5777-F3A00311CA5D}"/>
              </a:ext>
            </a:extLst>
          </p:cNvPr>
          <p:cNvSpPr txBox="1"/>
          <p:nvPr/>
        </p:nvSpPr>
        <p:spPr>
          <a:xfrm>
            <a:off x="6608444" y="2057400"/>
            <a:ext cx="4733802" cy="34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حمل الطباشير/أقلام الرصاص الخ. بين الإبهام وأول إصبعين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اختيار اليد المفضلة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تقليد مجموعة متنوعة من الأشكال في الرسم، على سبيل المثال. الدوائر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استعمال المقص لقص الورق بشكل مستقل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استعمال المرحاض بشكل مستقل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اطعام انفسهم من غير هدر للطعام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ارتداء وخلع الملابس بأقل مساعدة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المشي والركض بسلاسة أكبر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BDC89B17-4550-D3C6-5BA6-C926EB4A69FF}"/>
              </a:ext>
            </a:extLst>
          </p:cNvPr>
          <p:cNvSpPr txBox="1"/>
          <p:nvPr/>
        </p:nvSpPr>
        <p:spPr>
          <a:xfrm>
            <a:off x="1081702" y="2057400"/>
            <a:ext cx="4733802" cy="392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اللبس والأكل واستخدام المرحاض بأنفسهم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ارتداء وخلع الملابس لكن مع بعض المساعدة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القفز والركض والحجلة بسهولة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صعود الدرج بخطوات متناوبة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الركض والتقدم من خلال القيادة بقدم واحدة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نقل الوزن إلى الأمام لرمي الكرة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محاولة الإمساك بالكرة باليدين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تسلق الألعاب بخفة</a:t>
            </a:r>
          </a:p>
          <a:p>
            <a:pPr marL="77470" marR="5080" indent="-65405" algn="ctr" rtl="1">
              <a:lnSpc>
                <a:spcPct val="2000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 Medium" pitchFamily="2" charset="-78"/>
                <a:cs typeface="Graphik Arabic Medium" pitchFamily="2" charset="-78"/>
              </a:rPr>
              <a:t>يستمتع بتعلم الايقاعات البسيطة والحركة الروتينية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581" y="972248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60" h="417194">
                <a:moveTo>
                  <a:pt x="76667" y="0"/>
                </a:moveTo>
                <a:lnTo>
                  <a:pt x="67373" y="896"/>
                </a:lnTo>
                <a:lnTo>
                  <a:pt x="63144" y="2585"/>
                </a:lnTo>
                <a:lnTo>
                  <a:pt x="2146" y="70073"/>
                </a:lnTo>
                <a:lnTo>
                  <a:pt x="0" y="79471"/>
                </a:lnTo>
                <a:lnTo>
                  <a:pt x="1625" y="84830"/>
                </a:lnTo>
                <a:lnTo>
                  <a:pt x="35529" y="143391"/>
                </a:lnTo>
                <a:lnTo>
                  <a:pt x="78828" y="190329"/>
                </a:lnTo>
                <a:lnTo>
                  <a:pt x="116308" y="227799"/>
                </a:lnTo>
                <a:lnTo>
                  <a:pt x="154698" y="264563"/>
                </a:lnTo>
                <a:lnTo>
                  <a:pt x="194429" y="299619"/>
                </a:lnTo>
                <a:lnTo>
                  <a:pt x="235927" y="331965"/>
                </a:lnTo>
                <a:lnTo>
                  <a:pt x="279623" y="360601"/>
                </a:lnTo>
                <a:lnTo>
                  <a:pt x="325945" y="384525"/>
                </a:lnTo>
                <a:lnTo>
                  <a:pt x="372601" y="401848"/>
                </a:lnTo>
                <a:lnTo>
                  <a:pt x="420665" y="412842"/>
                </a:lnTo>
                <a:lnTo>
                  <a:pt x="469124" y="416879"/>
                </a:lnTo>
                <a:lnTo>
                  <a:pt x="516966" y="413328"/>
                </a:lnTo>
                <a:lnTo>
                  <a:pt x="561499" y="401510"/>
                </a:lnTo>
                <a:lnTo>
                  <a:pt x="599706" y="382504"/>
                </a:lnTo>
                <a:lnTo>
                  <a:pt x="634255" y="357637"/>
                </a:lnTo>
                <a:lnTo>
                  <a:pt x="667816" y="328238"/>
                </a:lnTo>
                <a:lnTo>
                  <a:pt x="683202" y="302959"/>
                </a:lnTo>
                <a:lnTo>
                  <a:pt x="674685" y="291509"/>
                </a:lnTo>
                <a:lnTo>
                  <a:pt x="636143" y="257584"/>
                </a:lnTo>
                <a:lnTo>
                  <a:pt x="593305" y="225418"/>
                </a:lnTo>
                <a:lnTo>
                  <a:pt x="560209" y="204375"/>
                </a:lnTo>
                <a:lnTo>
                  <a:pt x="520754" y="224239"/>
                </a:lnTo>
                <a:lnTo>
                  <a:pt x="501486" y="237635"/>
                </a:lnTo>
                <a:lnTo>
                  <a:pt x="481153" y="248838"/>
                </a:lnTo>
                <a:lnTo>
                  <a:pt x="458952" y="255962"/>
                </a:lnTo>
                <a:lnTo>
                  <a:pt x="435466" y="257421"/>
                </a:lnTo>
                <a:lnTo>
                  <a:pt x="411710" y="253783"/>
                </a:lnTo>
                <a:lnTo>
                  <a:pt x="365620" y="235935"/>
                </a:lnTo>
                <a:lnTo>
                  <a:pt x="309538" y="201160"/>
                </a:lnTo>
                <a:lnTo>
                  <a:pt x="257314" y="160166"/>
                </a:lnTo>
                <a:lnTo>
                  <a:pt x="217324" y="125953"/>
                </a:lnTo>
                <a:lnTo>
                  <a:pt x="178223" y="90712"/>
                </a:lnTo>
                <a:lnTo>
                  <a:pt x="140044" y="54473"/>
                </a:lnTo>
                <a:lnTo>
                  <a:pt x="102819" y="17266"/>
                </a:lnTo>
                <a:lnTo>
                  <a:pt x="94860" y="9790"/>
                </a:lnTo>
                <a:lnTo>
                  <a:pt x="85986" y="3499"/>
                </a:lnTo>
                <a:lnTo>
                  <a:pt x="76667" y="0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56681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8421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979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6338" y="1645503"/>
            <a:ext cx="0" cy="1642745"/>
          </a:xfrm>
          <a:custGeom>
            <a:avLst/>
            <a:gdLst/>
            <a:ahLst/>
            <a:cxnLst/>
            <a:rect l="l" t="t" r="r" b="b"/>
            <a:pathLst>
              <a:path h="1642745">
                <a:moveTo>
                  <a:pt x="0" y="0"/>
                </a:moveTo>
                <a:lnTo>
                  <a:pt x="0" y="1642313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254695" y="4304266"/>
            <a:ext cx="4395470" cy="1188720"/>
            <a:chOff x="7254695" y="4304266"/>
            <a:chExt cx="4395470" cy="1188720"/>
          </a:xfrm>
        </p:grpSpPr>
        <p:sp>
          <p:nvSpPr>
            <p:cNvPr id="10" name="object 10"/>
            <p:cNvSpPr/>
            <p:nvPr/>
          </p:nvSpPr>
          <p:spPr>
            <a:xfrm>
              <a:off x="7414895" y="4304266"/>
              <a:ext cx="4235450" cy="1188720"/>
            </a:xfrm>
            <a:custGeom>
              <a:avLst/>
              <a:gdLst/>
              <a:ahLst/>
              <a:cxnLst/>
              <a:rect l="l" t="t" r="r" b="b"/>
              <a:pathLst>
                <a:path w="4235450" h="1188720">
                  <a:moveTo>
                    <a:pt x="4233557" y="0"/>
                  </a:moveTo>
                  <a:lnTo>
                    <a:pt x="23672" y="355"/>
                  </a:lnTo>
                  <a:lnTo>
                    <a:pt x="5835" y="1048134"/>
                  </a:lnTo>
                  <a:lnTo>
                    <a:pt x="4978" y="1129601"/>
                  </a:lnTo>
                  <a:lnTo>
                    <a:pt x="0" y="1165377"/>
                  </a:lnTo>
                  <a:lnTo>
                    <a:pt x="4228185" y="1188135"/>
                  </a:lnTo>
                  <a:lnTo>
                    <a:pt x="4224224" y="1161527"/>
                  </a:lnTo>
                  <a:lnTo>
                    <a:pt x="4222950" y="1147717"/>
                  </a:lnTo>
                  <a:lnTo>
                    <a:pt x="4222588" y="1133619"/>
                  </a:lnTo>
                  <a:lnTo>
                    <a:pt x="4223414" y="1105503"/>
                  </a:lnTo>
                  <a:lnTo>
                    <a:pt x="4227142" y="1015558"/>
                  </a:lnTo>
                  <a:lnTo>
                    <a:pt x="4229933" y="919572"/>
                  </a:lnTo>
                  <a:lnTo>
                    <a:pt x="4231699" y="831949"/>
                  </a:lnTo>
                  <a:lnTo>
                    <a:pt x="4233208" y="721990"/>
                  </a:lnTo>
                  <a:lnTo>
                    <a:pt x="4234304" y="586756"/>
                  </a:lnTo>
                  <a:lnTo>
                    <a:pt x="4234832" y="423305"/>
                  </a:lnTo>
                  <a:lnTo>
                    <a:pt x="4234635" y="228700"/>
                  </a:lnTo>
                  <a:lnTo>
                    <a:pt x="4233557" y="0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695" y="4909803"/>
              <a:ext cx="497205" cy="445134"/>
            </a:xfrm>
            <a:custGeom>
              <a:avLst/>
              <a:gdLst/>
              <a:ahLst/>
              <a:cxnLst/>
              <a:rect l="l" t="t" r="r" b="b"/>
              <a:pathLst>
                <a:path w="497204" h="445135">
                  <a:moveTo>
                    <a:pt x="73685" y="0"/>
                  </a:moveTo>
                  <a:lnTo>
                    <a:pt x="69849" y="317"/>
                  </a:lnTo>
                  <a:lnTo>
                    <a:pt x="4038" y="39865"/>
                  </a:lnTo>
                  <a:lnTo>
                    <a:pt x="0" y="46926"/>
                  </a:lnTo>
                  <a:lnTo>
                    <a:pt x="0" y="51650"/>
                  </a:lnTo>
                  <a:lnTo>
                    <a:pt x="13017" y="107267"/>
                  </a:lnTo>
                  <a:lnTo>
                    <a:pt x="36474" y="155790"/>
                  </a:lnTo>
                  <a:lnTo>
                    <a:pt x="61860" y="203118"/>
                  </a:lnTo>
                  <a:lnTo>
                    <a:pt x="88729" y="249743"/>
                  </a:lnTo>
                  <a:lnTo>
                    <a:pt x="118101" y="294448"/>
                  </a:lnTo>
                  <a:lnTo>
                    <a:pt x="150998" y="336019"/>
                  </a:lnTo>
                  <a:lnTo>
                    <a:pt x="188442" y="373240"/>
                  </a:lnTo>
                  <a:lnTo>
                    <a:pt x="221878" y="398669"/>
                  </a:lnTo>
                  <a:lnTo>
                    <a:pt x="258003" y="419336"/>
                  </a:lnTo>
                  <a:lnTo>
                    <a:pt x="296152" y="434481"/>
                  </a:lnTo>
                  <a:lnTo>
                    <a:pt x="335660" y="443344"/>
                  </a:lnTo>
                  <a:lnTo>
                    <a:pt x="374525" y="444720"/>
                  </a:lnTo>
                  <a:lnTo>
                    <a:pt x="410043" y="438738"/>
                  </a:lnTo>
                  <a:lnTo>
                    <a:pt x="444044" y="427126"/>
                  </a:lnTo>
                  <a:lnTo>
                    <a:pt x="478358" y="411606"/>
                  </a:lnTo>
                  <a:lnTo>
                    <a:pt x="492715" y="403187"/>
                  </a:lnTo>
                  <a:lnTo>
                    <a:pt x="496985" y="394965"/>
                  </a:lnTo>
                  <a:lnTo>
                    <a:pt x="492917" y="383630"/>
                  </a:lnTo>
                  <a:lnTo>
                    <a:pt x="470107" y="346776"/>
                  </a:lnTo>
                  <a:lnTo>
                    <a:pt x="443398" y="310294"/>
                  </a:lnTo>
                  <a:lnTo>
                    <a:pt x="412648" y="282511"/>
                  </a:lnTo>
                  <a:lnTo>
                    <a:pt x="385089" y="291549"/>
                  </a:lnTo>
                  <a:lnTo>
                    <a:pt x="366239" y="297646"/>
                  </a:lnTo>
                  <a:lnTo>
                    <a:pt x="347069" y="301710"/>
                  </a:lnTo>
                  <a:lnTo>
                    <a:pt x="327393" y="302018"/>
                  </a:lnTo>
                  <a:lnTo>
                    <a:pt x="308070" y="297439"/>
                  </a:lnTo>
                  <a:lnTo>
                    <a:pt x="272672" y="276819"/>
                  </a:lnTo>
                  <a:lnTo>
                    <a:pt x="237786" y="242760"/>
                  </a:lnTo>
                  <a:lnTo>
                    <a:pt x="203685" y="198459"/>
                  </a:lnTo>
                  <a:lnTo>
                    <a:pt x="164116" y="137766"/>
                  </a:lnTo>
                  <a:lnTo>
                    <a:pt x="141177" y="99714"/>
                  </a:lnTo>
                  <a:lnTo>
                    <a:pt x="119227" y="61080"/>
                  </a:lnTo>
                  <a:lnTo>
                    <a:pt x="98285" y="21894"/>
                  </a:lnTo>
                  <a:lnTo>
                    <a:pt x="93696" y="13910"/>
                  </a:lnTo>
                  <a:lnTo>
                    <a:pt x="88076" y="6656"/>
                  </a:lnTo>
                  <a:lnTo>
                    <a:pt x="81409" y="1547"/>
                  </a:lnTo>
                  <a:lnTo>
                    <a:pt x="73685" y="0"/>
                  </a:lnTo>
                  <a:close/>
                </a:path>
              </a:pathLst>
            </a:custGeom>
            <a:solidFill>
              <a:srgbClr val="F9A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093" y="2705428"/>
            <a:ext cx="180383" cy="14608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093" y="3140186"/>
            <a:ext cx="180383" cy="1460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093" y="4009702"/>
            <a:ext cx="180383" cy="1460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4093" y="3574944"/>
            <a:ext cx="180383" cy="1460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093" y="4444462"/>
            <a:ext cx="180383" cy="14608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9C6A9566-B3C6-8259-FB86-D117C732102B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8-6 سنوات – الخيارات والقرارات...</a:t>
            </a:r>
            <a:endParaRPr lang="ar-SA" spc="-325"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B2B39DB7-E507-D57B-EFA6-8986680D2D30}"/>
              </a:ext>
            </a:extLst>
          </p:cNvPr>
          <p:cNvSpPr txBox="1"/>
          <p:nvPr/>
        </p:nvSpPr>
        <p:spPr>
          <a:xfrm>
            <a:off x="6595318" y="1603794"/>
            <a:ext cx="4862287" cy="1598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من المهم أن يمنح جميع الأطفال الفرصة للقيام بقراراتهم الخاصة وتمكينهم من اتخاذ القرارات المناسبة للمرحلة العمرية. يحتاج الأطفال غالبًا إلى الدعم في فهم كيفية اتخاذ الخيارات – حيث أن اتخاذ بعض القرارات أصعب من الأخرى.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E2CA938-8508-BF62-6CA6-F0E892AABC26}"/>
              </a:ext>
            </a:extLst>
          </p:cNvPr>
          <p:cNvSpPr txBox="1"/>
          <p:nvPr/>
        </p:nvSpPr>
        <p:spPr>
          <a:xfrm>
            <a:off x="1256835" y="1603794"/>
            <a:ext cx="4862287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b="1" dirty="0">
                <a:solidFill>
                  <a:srgbClr val="E35E3B"/>
                </a:solidFill>
                <a:latin typeface="Graphik Arabic Bold" pitchFamily="2" charset="-78"/>
                <a:cs typeface="Graphik Arabic Bold" pitchFamily="2" charset="-78"/>
              </a:rPr>
              <a:t>أظهر لطفلك كيفية التفكير في القرارات: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5EE1AE8C-080A-2C1C-FA9C-92C0569EB6F2}"/>
              </a:ext>
            </a:extLst>
          </p:cNvPr>
          <p:cNvSpPr txBox="1"/>
          <p:nvPr/>
        </p:nvSpPr>
        <p:spPr>
          <a:xfrm>
            <a:off x="228606" y="2598876"/>
            <a:ext cx="5863624" cy="2499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حدد الخيارات المتاحة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ضع في اعتبارك كل الاحتمالات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ضع في اعتبارك إيجابيات وسلبيات كل الاحتمالات 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اختر الأفضل</a:t>
            </a:r>
          </a:p>
          <a:p>
            <a:pPr marL="77470" marR="5080" indent="-65405" algn="r" rtl="1">
              <a:lnSpc>
                <a:spcPct val="1500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أعد التقييم بعد أن ترى النتائج - قرر ما إذا كان اختيارًا جيدًا أم لا وما الذي قد تفعله بشكل مختلف في المرة القادمة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676967D-85DC-55AA-5DAD-38A14BFFE148}"/>
              </a:ext>
            </a:extLst>
          </p:cNvPr>
          <p:cNvSpPr txBox="1"/>
          <p:nvPr/>
        </p:nvSpPr>
        <p:spPr>
          <a:xfrm>
            <a:off x="7751900" y="4360441"/>
            <a:ext cx="3799834" cy="94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rPr>
              <a:t>هل يمكنك التفكير في بعض الاختيارات "الواقعية" التي يمكن أن نقدمها للأطفال بعمر 6-8 سنوات؟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46887"/>
            <a:ext cx="4572000" cy="2411730"/>
          </a:xfrm>
          <a:custGeom>
            <a:avLst/>
            <a:gdLst/>
            <a:ahLst/>
            <a:cxnLst/>
            <a:rect l="l" t="t" r="r" b="b"/>
            <a:pathLst>
              <a:path w="4572000" h="2411729">
                <a:moveTo>
                  <a:pt x="1814764" y="0"/>
                </a:moveTo>
                <a:lnTo>
                  <a:pt x="1706982" y="784"/>
                </a:lnTo>
                <a:lnTo>
                  <a:pt x="1596938" y="3116"/>
                </a:lnTo>
                <a:lnTo>
                  <a:pt x="1485618" y="7255"/>
                </a:lnTo>
                <a:lnTo>
                  <a:pt x="1374006" y="13460"/>
                </a:lnTo>
                <a:lnTo>
                  <a:pt x="1318397" y="17417"/>
                </a:lnTo>
                <a:lnTo>
                  <a:pt x="1263085" y="21988"/>
                </a:lnTo>
                <a:lnTo>
                  <a:pt x="1208192" y="27204"/>
                </a:lnTo>
                <a:lnTo>
                  <a:pt x="1153841" y="33099"/>
                </a:lnTo>
                <a:lnTo>
                  <a:pt x="1100156" y="39703"/>
                </a:lnTo>
                <a:lnTo>
                  <a:pt x="1047259" y="47050"/>
                </a:lnTo>
                <a:lnTo>
                  <a:pt x="995273" y="55172"/>
                </a:lnTo>
                <a:lnTo>
                  <a:pt x="944321" y="64101"/>
                </a:lnTo>
                <a:lnTo>
                  <a:pt x="894527" y="73869"/>
                </a:lnTo>
                <a:lnTo>
                  <a:pt x="846014" y="84510"/>
                </a:lnTo>
                <a:lnTo>
                  <a:pt x="798904" y="96054"/>
                </a:lnTo>
                <a:lnTo>
                  <a:pt x="753321" y="108535"/>
                </a:lnTo>
                <a:lnTo>
                  <a:pt x="709387" y="121984"/>
                </a:lnTo>
                <a:lnTo>
                  <a:pt x="667226" y="136435"/>
                </a:lnTo>
                <a:lnTo>
                  <a:pt x="626961" y="151919"/>
                </a:lnTo>
                <a:lnTo>
                  <a:pt x="588715" y="168469"/>
                </a:lnTo>
                <a:lnTo>
                  <a:pt x="552611" y="186117"/>
                </a:lnTo>
                <a:lnTo>
                  <a:pt x="518771" y="204895"/>
                </a:lnTo>
                <a:lnTo>
                  <a:pt x="449283" y="251413"/>
                </a:lnTo>
                <a:lnTo>
                  <a:pt x="412188" y="278796"/>
                </a:lnTo>
                <a:lnTo>
                  <a:pt x="376032" y="306966"/>
                </a:lnTo>
                <a:lnTo>
                  <a:pt x="340816" y="335904"/>
                </a:lnTo>
                <a:lnTo>
                  <a:pt x="306537" y="365589"/>
                </a:lnTo>
                <a:lnTo>
                  <a:pt x="273195" y="396001"/>
                </a:lnTo>
                <a:lnTo>
                  <a:pt x="240789" y="427123"/>
                </a:lnTo>
                <a:lnTo>
                  <a:pt x="209318" y="458932"/>
                </a:lnTo>
                <a:lnTo>
                  <a:pt x="178780" y="491412"/>
                </a:lnTo>
                <a:lnTo>
                  <a:pt x="149175" y="524540"/>
                </a:lnTo>
                <a:lnTo>
                  <a:pt x="120501" y="558299"/>
                </a:lnTo>
                <a:lnTo>
                  <a:pt x="92757" y="592668"/>
                </a:lnTo>
                <a:lnTo>
                  <a:pt x="65943" y="627627"/>
                </a:lnTo>
                <a:lnTo>
                  <a:pt x="40056" y="663158"/>
                </a:lnTo>
                <a:lnTo>
                  <a:pt x="15097" y="699240"/>
                </a:lnTo>
                <a:lnTo>
                  <a:pt x="0" y="722240"/>
                </a:lnTo>
                <a:lnTo>
                  <a:pt x="0" y="2411113"/>
                </a:lnTo>
                <a:lnTo>
                  <a:pt x="4570814" y="2411113"/>
                </a:lnTo>
                <a:lnTo>
                  <a:pt x="4571646" y="2372919"/>
                </a:lnTo>
                <a:lnTo>
                  <a:pt x="4571911" y="2321434"/>
                </a:lnTo>
                <a:lnTo>
                  <a:pt x="4571440" y="2270318"/>
                </a:lnTo>
                <a:lnTo>
                  <a:pt x="4570360" y="2219735"/>
                </a:lnTo>
                <a:lnTo>
                  <a:pt x="4568796" y="2169851"/>
                </a:lnTo>
                <a:lnTo>
                  <a:pt x="4566876" y="2120829"/>
                </a:lnTo>
                <a:lnTo>
                  <a:pt x="4564724" y="2072835"/>
                </a:lnTo>
                <a:lnTo>
                  <a:pt x="4562469" y="2026032"/>
                </a:lnTo>
                <a:lnTo>
                  <a:pt x="4560235" y="1980585"/>
                </a:lnTo>
                <a:lnTo>
                  <a:pt x="4557114" y="1938206"/>
                </a:lnTo>
                <a:lnTo>
                  <a:pt x="4551904" y="1895077"/>
                </a:lnTo>
                <a:lnTo>
                  <a:pt x="4544691" y="1851268"/>
                </a:lnTo>
                <a:lnTo>
                  <a:pt x="4535564" y="1806849"/>
                </a:lnTo>
                <a:lnTo>
                  <a:pt x="4524609" y="1761888"/>
                </a:lnTo>
                <a:lnTo>
                  <a:pt x="4511912" y="1716456"/>
                </a:lnTo>
                <a:lnTo>
                  <a:pt x="4497561" y="1670622"/>
                </a:lnTo>
                <a:lnTo>
                  <a:pt x="4481643" y="1624455"/>
                </a:lnTo>
                <a:lnTo>
                  <a:pt x="4464245" y="1578025"/>
                </a:lnTo>
                <a:lnTo>
                  <a:pt x="4445454" y="1531401"/>
                </a:lnTo>
                <a:lnTo>
                  <a:pt x="4425356" y="1484652"/>
                </a:lnTo>
                <a:lnTo>
                  <a:pt x="4404039" y="1437849"/>
                </a:lnTo>
                <a:lnTo>
                  <a:pt x="4381590" y="1391061"/>
                </a:lnTo>
                <a:lnTo>
                  <a:pt x="4358095" y="1344356"/>
                </a:lnTo>
                <a:lnTo>
                  <a:pt x="4333641" y="1297805"/>
                </a:lnTo>
                <a:lnTo>
                  <a:pt x="4308317" y="1251477"/>
                </a:lnTo>
                <a:lnTo>
                  <a:pt x="4282207" y="1205441"/>
                </a:lnTo>
                <a:lnTo>
                  <a:pt x="4255401" y="1159767"/>
                </a:lnTo>
                <a:lnTo>
                  <a:pt x="4227983" y="1114524"/>
                </a:lnTo>
                <a:lnTo>
                  <a:pt x="4200042" y="1069782"/>
                </a:lnTo>
                <a:lnTo>
                  <a:pt x="4171665" y="1025611"/>
                </a:lnTo>
                <a:lnTo>
                  <a:pt x="4142937" y="982079"/>
                </a:lnTo>
                <a:lnTo>
                  <a:pt x="4113947" y="939256"/>
                </a:lnTo>
                <a:lnTo>
                  <a:pt x="4084781" y="897212"/>
                </a:lnTo>
                <a:lnTo>
                  <a:pt x="4055527" y="856016"/>
                </a:lnTo>
                <a:lnTo>
                  <a:pt x="4026270" y="815738"/>
                </a:lnTo>
                <a:lnTo>
                  <a:pt x="3997099" y="776446"/>
                </a:lnTo>
                <a:lnTo>
                  <a:pt x="3968100" y="738211"/>
                </a:lnTo>
                <a:lnTo>
                  <a:pt x="3939360" y="701102"/>
                </a:lnTo>
                <a:lnTo>
                  <a:pt x="3910966" y="665188"/>
                </a:lnTo>
                <a:lnTo>
                  <a:pt x="3883004" y="630540"/>
                </a:lnTo>
                <a:lnTo>
                  <a:pt x="3855563" y="597225"/>
                </a:lnTo>
                <a:lnTo>
                  <a:pt x="3828369" y="566382"/>
                </a:lnTo>
                <a:lnTo>
                  <a:pt x="3798815" y="536281"/>
                </a:lnTo>
                <a:lnTo>
                  <a:pt x="3767021" y="506932"/>
                </a:lnTo>
                <a:lnTo>
                  <a:pt x="3733108" y="478340"/>
                </a:lnTo>
                <a:lnTo>
                  <a:pt x="3697194" y="450514"/>
                </a:lnTo>
                <a:lnTo>
                  <a:pt x="3659399" y="423462"/>
                </a:lnTo>
                <a:lnTo>
                  <a:pt x="3619843" y="397192"/>
                </a:lnTo>
                <a:lnTo>
                  <a:pt x="3578646" y="371711"/>
                </a:lnTo>
                <a:lnTo>
                  <a:pt x="3535927" y="347027"/>
                </a:lnTo>
                <a:lnTo>
                  <a:pt x="3491805" y="323148"/>
                </a:lnTo>
                <a:lnTo>
                  <a:pt x="3446401" y="300082"/>
                </a:lnTo>
                <a:lnTo>
                  <a:pt x="3399833" y="277837"/>
                </a:lnTo>
                <a:lnTo>
                  <a:pt x="3352222" y="256419"/>
                </a:lnTo>
                <a:lnTo>
                  <a:pt x="3303687" y="235838"/>
                </a:lnTo>
                <a:lnTo>
                  <a:pt x="3254348" y="216101"/>
                </a:lnTo>
                <a:lnTo>
                  <a:pt x="3204323" y="197216"/>
                </a:lnTo>
                <a:lnTo>
                  <a:pt x="3153734" y="179190"/>
                </a:lnTo>
                <a:lnTo>
                  <a:pt x="3102700" y="162032"/>
                </a:lnTo>
                <a:lnTo>
                  <a:pt x="3051339" y="145748"/>
                </a:lnTo>
                <a:lnTo>
                  <a:pt x="2999772" y="130347"/>
                </a:lnTo>
                <a:lnTo>
                  <a:pt x="2948119" y="115838"/>
                </a:lnTo>
                <a:lnTo>
                  <a:pt x="2896498" y="102226"/>
                </a:lnTo>
                <a:lnTo>
                  <a:pt x="2845030" y="89521"/>
                </a:lnTo>
                <a:lnTo>
                  <a:pt x="2793834" y="77730"/>
                </a:lnTo>
                <a:lnTo>
                  <a:pt x="2743030" y="66861"/>
                </a:lnTo>
                <a:lnTo>
                  <a:pt x="2692737" y="56921"/>
                </a:lnTo>
                <a:lnTo>
                  <a:pt x="2643075" y="47919"/>
                </a:lnTo>
                <a:lnTo>
                  <a:pt x="2594164" y="39862"/>
                </a:lnTo>
                <a:lnTo>
                  <a:pt x="2546123" y="32758"/>
                </a:lnTo>
                <a:lnTo>
                  <a:pt x="2499071" y="26615"/>
                </a:lnTo>
                <a:lnTo>
                  <a:pt x="2453129" y="21440"/>
                </a:lnTo>
                <a:lnTo>
                  <a:pt x="2408416" y="17242"/>
                </a:lnTo>
                <a:lnTo>
                  <a:pt x="2365052" y="14028"/>
                </a:lnTo>
                <a:lnTo>
                  <a:pt x="2323156" y="11806"/>
                </a:lnTo>
                <a:lnTo>
                  <a:pt x="2067866" y="3115"/>
                </a:lnTo>
                <a:lnTo>
                  <a:pt x="1867499" y="107"/>
                </a:lnTo>
                <a:lnTo>
                  <a:pt x="1814764" y="0"/>
                </a:lnTo>
                <a:close/>
              </a:path>
            </a:pathLst>
          </a:custGeom>
          <a:solidFill>
            <a:srgbClr val="F2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3350" y="5276385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59" h="417195">
                <a:moveTo>
                  <a:pt x="76667" y="0"/>
                </a:moveTo>
                <a:lnTo>
                  <a:pt x="67373" y="896"/>
                </a:lnTo>
                <a:lnTo>
                  <a:pt x="63144" y="2585"/>
                </a:lnTo>
                <a:lnTo>
                  <a:pt x="2146" y="70073"/>
                </a:lnTo>
                <a:lnTo>
                  <a:pt x="0" y="79471"/>
                </a:lnTo>
                <a:lnTo>
                  <a:pt x="1625" y="84830"/>
                </a:lnTo>
                <a:lnTo>
                  <a:pt x="35529" y="143391"/>
                </a:lnTo>
                <a:lnTo>
                  <a:pt x="78828" y="190329"/>
                </a:lnTo>
                <a:lnTo>
                  <a:pt x="116308" y="227799"/>
                </a:lnTo>
                <a:lnTo>
                  <a:pt x="154698" y="264563"/>
                </a:lnTo>
                <a:lnTo>
                  <a:pt x="194429" y="299619"/>
                </a:lnTo>
                <a:lnTo>
                  <a:pt x="235927" y="331965"/>
                </a:lnTo>
                <a:lnTo>
                  <a:pt x="279623" y="360601"/>
                </a:lnTo>
                <a:lnTo>
                  <a:pt x="325945" y="384525"/>
                </a:lnTo>
                <a:lnTo>
                  <a:pt x="372601" y="401848"/>
                </a:lnTo>
                <a:lnTo>
                  <a:pt x="420665" y="412842"/>
                </a:lnTo>
                <a:lnTo>
                  <a:pt x="469124" y="416879"/>
                </a:lnTo>
                <a:lnTo>
                  <a:pt x="516966" y="413328"/>
                </a:lnTo>
                <a:lnTo>
                  <a:pt x="561499" y="401510"/>
                </a:lnTo>
                <a:lnTo>
                  <a:pt x="599706" y="382504"/>
                </a:lnTo>
                <a:lnTo>
                  <a:pt x="634255" y="357637"/>
                </a:lnTo>
                <a:lnTo>
                  <a:pt x="667816" y="328238"/>
                </a:lnTo>
                <a:lnTo>
                  <a:pt x="683202" y="302959"/>
                </a:lnTo>
                <a:lnTo>
                  <a:pt x="674685" y="291509"/>
                </a:lnTo>
                <a:lnTo>
                  <a:pt x="636143" y="257584"/>
                </a:lnTo>
                <a:lnTo>
                  <a:pt x="593305" y="225418"/>
                </a:lnTo>
                <a:lnTo>
                  <a:pt x="560209" y="204375"/>
                </a:lnTo>
                <a:lnTo>
                  <a:pt x="520754" y="224239"/>
                </a:lnTo>
                <a:lnTo>
                  <a:pt x="501486" y="237635"/>
                </a:lnTo>
                <a:lnTo>
                  <a:pt x="481153" y="248838"/>
                </a:lnTo>
                <a:lnTo>
                  <a:pt x="458952" y="255962"/>
                </a:lnTo>
                <a:lnTo>
                  <a:pt x="435466" y="257421"/>
                </a:lnTo>
                <a:lnTo>
                  <a:pt x="411710" y="253783"/>
                </a:lnTo>
                <a:lnTo>
                  <a:pt x="365620" y="235935"/>
                </a:lnTo>
                <a:lnTo>
                  <a:pt x="309538" y="201160"/>
                </a:lnTo>
                <a:lnTo>
                  <a:pt x="257314" y="160166"/>
                </a:lnTo>
                <a:lnTo>
                  <a:pt x="217324" y="125953"/>
                </a:lnTo>
                <a:lnTo>
                  <a:pt x="178223" y="90712"/>
                </a:lnTo>
                <a:lnTo>
                  <a:pt x="140044" y="54473"/>
                </a:lnTo>
                <a:lnTo>
                  <a:pt x="102819" y="17266"/>
                </a:lnTo>
                <a:lnTo>
                  <a:pt x="94860" y="9790"/>
                </a:lnTo>
                <a:lnTo>
                  <a:pt x="85986" y="3499"/>
                </a:lnTo>
                <a:lnTo>
                  <a:pt x="76667" y="0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9854" y="4789142"/>
            <a:ext cx="0" cy="997585"/>
          </a:xfrm>
          <a:custGeom>
            <a:avLst/>
            <a:gdLst/>
            <a:ahLst/>
            <a:cxnLst/>
            <a:rect l="l" t="t" r="r" b="b"/>
            <a:pathLst>
              <a:path h="997585">
                <a:moveTo>
                  <a:pt x="0" y="0"/>
                </a:moveTo>
                <a:lnTo>
                  <a:pt x="0" y="996988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8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3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1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F6597715-EA7B-B697-5BEB-DF55D71D811B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الخلاصة</a:t>
            </a:r>
            <a:endParaRPr lang="ar-SA" spc="-325"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C4555434-810F-BC95-F768-E45A92B7EDCA}"/>
              </a:ext>
            </a:extLst>
          </p:cNvPr>
          <p:cNvSpPr txBox="1"/>
          <p:nvPr/>
        </p:nvSpPr>
        <p:spPr>
          <a:xfrm>
            <a:off x="1950899" y="1515764"/>
            <a:ext cx="8290202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569889"/>
                </a:solidFill>
                <a:latin typeface="Graphik Arabic Medium" pitchFamily="2" charset="-78"/>
                <a:cs typeface="Graphik Arabic Medium" pitchFamily="2" charset="-78"/>
              </a:rPr>
              <a:t>تهدف هذه اللمحة الموجزة عن تنمية الطفولة المبكرة إلى أن تكون نقطة البداية لجلساتنا القادمة، والتي ستغطي: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18E5557-D193-88FA-504A-5746051FFEEF}"/>
              </a:ext>
            </a:extLst>
          </p:cNvPr>
          <p:cNvSpPr txBox="1"/>
          <p:nvPr/>
        </p:nvSpPr>
        <p:spPr>
          <a:xfrm>
            <a:off x="9067801" y="4642776"/>
            <a:ext cx="2389804" cy="1299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خلال الأسابيع القادمة</a:t>
            </a:r>
          </a:p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سوف نتعلم ونناقش معا</a:t>
            </a:r>
          </a:p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  <a:t>أهم موضوع - أطفالنا.</a:t>
            </a:r>
            <a:b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Arabic" pitchFamily="2" charset="-78"/>
                <a:cs typeface="Graphik Arabic" pitchFamily="2" charset="-78"/>
              </a:rPr>
            </a:br>
            <a:endParaRPr lang="ar-SA" dirty="0">
              <a:solidFill>
                <a:schemeClr val="tx1">
                  <a:lumMod val="65000"/>
                  <a:lumOff val="35000"/>
                </a:schemeClr>
              </a:solidFill>
              <a:latin typeface="Graphik Arabic" pitchFamily="2" charset="-78"/>
              <a:cs typeface="Graphik Arabic" pitchFamily="2" charset="-78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27C37CF1-E0CE-52D5-FD8F-3EB065EF8C3F}"/>
              </a:ext>
            </a:extLst>
          </p:cNvPr>
          <p:cNvSpPr txBox="1"/>
          <p:nvPr/>
        </p:nvSpPr>
        <p:spPr>
          <a:xfrm>
            <a:off x="525763" y="5149725"/>
            <a:ext cx="3028244" cy="94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 Bold" pitchFamily="2" charset="-78"/>
                <a:cs typeface="Graphik Arabic Bold" pitchFamily="2" charset="-78"/>
              </a:rPr>
              <a:t>لا تترددوا في طرح الأسئلة، أو التواصل للحصول على التوجيه والدعم خلال جلساتنا!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80A042-E403-BAA6-17E6-0FF5F0CD7F31}"/>
              </a:ext>
            </a:extLst>
          </p:cNvPr>
          <p:cNvSpPr/>
          <p:nvPr/>
        </p:nvSpPr>
        <p:spPr>
          <a:xfrm>
            <a:off x="1522818" y="2668905"/>
            <a:ext cx="2301595" cy="607695"/>
          </a:xfrm>
          <a:prstGeom prst="rect">
            <a:avLst/>
          </a:prstGeom>
          <a:solidFill>
            <a:srgbClr val="84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CCEF34-EFB0-8E4D-9E62-31C9B01CBCBE}"/>
              </a:ext>
            </a:extLst>
          </p:cNvPr>
          <p:cNvSpPr/>
          <p:nvPr/>
        </p:nvSpPr>
        <p:spPr>
          <a:xfrm>
            <a:off x="4079752" y="2668905"/>
            <a:ext cx="2301595" cy="607695"/>
          </a:xfrm>
          <a:prstGeom prst="rect">
            <a:avLst/>
          </a:prstGeom>
          <a:solidFill>
            <a:srgbClr val="569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4B1D13-2853-D559-8039-982718A28F73}"/>
              </a:ext>
            </a:extLst>
          </p:cNvPr>
          <p:cNvSpPr/>
          <p:nvPr/>
        </p:nvSpPr>
        <p:spPr>
          <a:xfrm>
            <a:off x="6636685" y="2668905"/>
            <a:ext cx="4028470" cy="607695"/>
          </a:xfrm>
          <a:prstGeom prst="rect">
            <a:avLst/>
          </a:prstGeom>
          <a:solidFill>
            <a:srgbClr val="E3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BE11F7-7269-D32C-A464-56ABA4214FCE}"/>
              </a:ext>
            </a:extLst>
          </p:cNvPr>
          <p:cNvSpPr/>
          <p:nvPr/>
        </p:nvSpPr>
        <p:spPr>
          <a:xfrm>
            <a:off x="2674284" y="3581400"/>
            <a:ext cx="2301595" cy="607695"/>
          </a:xfrm>
          <a:prstGeom prst="rect">
            <a:avLst/>
          </a:prstGeom>
          <a:solidFill>
            <a:srgbClr val="EEA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C485C3-6F06-86A7-CF77-E25E98E04B03}"/>
              </a:ext>
            </a:extLst>
          </p:cNvPr>
          <p:cNvSpPr/>
          <p:nvPr/>
        </p:nvSpPr>
        <p:spPr>
          <a:xfrm>
            <a:off x="5214284" y="3581400"/>
            <a:ext cx="2301595" cy="607695"/>
          </a:xfrm>
          <a:prstGeom prst="rect">
            <a:avLst/>
          </a:prstGeom>
          <a:solidFill>
            <a:srgbClr val="252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9F3D9C-1605-5FD7-34D3-192EA9FC80A8}"/>
              </a:ext>
            </a:extLst>
          </p:cNvPr>
          <p:cNvSpPr/>
          <p:nvPr/>
        </p:nvSpPr>
        <p:spPr>
          <a:xfrm>
            <a:off x="7754284" y="3581400"/>
            <a:ext cx="1761495" cy="607695"/>
          </a:xfrm>
          <a:prstGeom prst="rect">
            <a:avLst/>
          </a:prstGeom>
          <a:solidFill>
            <a:srgbClr val="E2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84CBE8"/>
              </a:solidFill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6DCD8B3A-9269-FA91-01F7-3C2CCADC5805}"/>
              </a:ext>
            </a:extLst>
          </p:cNvPr>
          <p:cNvSpPr txBox="1"/>
          <p:nvPr/>
        </p:nvSpPr>
        <p:spPr>
          <a:xfrm>
            <a:off x="6848979" y="2670214"/>
            <a:ext cx="3572103" cy="55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التعلم من خلال اللعب :  تشجيع الخيال والإبداع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0DD9A9D1-04D0-240C-5EAB-7FCFEBE3B068}"/>
              </a:ext>
            </a:extLst>
          </p:cNvPr>
          <p:cNvSpPr txBox="1"/>
          <p:nvPr/>
        </p:nvSpPr>
        <p:spPr>
          <a:xfrm>
            <a:off x="4389098" y="2670214"/>
            <a:ext cx="1650371" cy="55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هل أنت سعيد وتعرف ذلك؟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1E95B0BF-1440-F315-E6F0-3A7F8A9D2837}"/>
              </a:ext>
            </a:extLst>
          </p:cNvPr>
          <p:cNvSpPr txBox="1"/>
          <p:nvPr/>
        </p:nvSpPr>
        <p:spPr>
          <a:xfrm>
            <a:off x="1916831" y="2670214"/>
            <a:ext cx="1650371" cy="55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التعلم من خلال القراءة والكتابة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66AB523F-6B94-91BD-574F-6A7B687CD2C0}"/>
              </a:ext>
            </a:extLst>
          </p:cNvPr>
          <p:cNvSpPr txBox="1"/>
          <p:nvPr/>
        </p:nvSpPr>
        <p:spPr>
          <a:xfrm>
            <a:off x="3017498" y="3584614"/>
            <a:ext cx="1650371" cy="55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الشراكة بين المنزل والمدرسة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0D3DBF24-C520-E4F0-7910-7C5FE81C930B}"/>
              </a:ext>
            </a:extLst>
          </p:cNvPr>
          <p:cNvSpPr txBox="1"/>
          <p:nvPr/>
        </p:nvSpPr>
        <p:spPr>
          <a:xfrm>
            <a:off x="5545545" y="3584614"/>
            <a:ext cx="1650371" cy="570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إدارة</a:t>
            </a:r>
          </a:p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سلوك الأطفال</a:t>
            </a: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299F9F5A-F61B-2860-026B-418BC28B6A19}"/>
              </a:ext>
            </a:extLst>
          </p:cNvPr>
          <p:cNvSpPr txBox="1"/>
          <p:nvPr/>
        </p:nvSpPr>
        <p:spPr>
          <a:xfrm>
            <a:off x="7804651" y="3584614"/>
            <a:ext cx="1650371" cy="570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6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جعل الرياضيات ممتعة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72303" y="4934325"/>
            <a:ext cx="1864995" cy="1421765"/>
            <a:chOff x="372303" y="4934325"/>
            <a:chExt cx="1864995" cy="1421765"/>
          </a:xfrm>
        </p:grpSpPr>
        <p:sp>
          <p:nvSpPr>
            <p:cNvPr id="38" name="object 38"/>
            <p:cNvSpPr/>
            <p:nvPr/>
          </p:nvSpPr>
          <p:spPr>
            <a:xfrm>
              <a:off x="372303" y="5216862"/>
              <a:ext cx="1864995" cy="1139190"/>
            </a:xfrm>
            <a:custGeom>
              <a:avLst/>
              <a:gdLst/>
              <a:ahLst/>
              <a:cxnLst/>
              <a:rect l="l" t="t" r="r" b="b"/>
              <a:pathLst>
                <a:path w="1864995" h="1139189">
                  <a:moveTo>
                    <a:pt x="207449" y="0"/>
                  </a:moveTo>
                  <a:lnTo>
                    <a:pt x="166617" y="12295"/>
                  </a:lnTo>
                  <a:lnTo>
                    <a:pt x="14333" y="179791"/>
                  </a:lnTo>
                  <a:lnTo>
                    <a:pt x="0" y="213955"/>
                  </a:lnTo>
                  <a:lnTo>
                    <a:pt x="1175" y="224494"/>
                  </a:lnTo>
                  <a:lnTo>
                    <a:pt x="27365" y="289814"/>
                  </a:lnTo>
                  <a:lnTo>
                    <a:pt x="51735" y="332027"/>
                  </a:lnTo>
                  <a:lnTo>
                    <a:pt x="79829" y="372327"/>
                  </a:lnTo>
                  <a:lnTo>
                    <a:pt x="110841" y="411000"/>
                  </a:lnTo>
                  <a:lnTo>
                    <a:pt x="143967" y="448332"/>
                  </a:lnTo>
                  <a:lnTo>
                    <a:pt x="178402" y="484612"/>
                  </a:lnTo>
                  <a:lnTo>
                    <a:pt x="213340" y="520125"/>
                  </a:lnTo>
                  <a:lnTo>
                    <a:pt x="285432" y="592488"/>
                  </a:lnTo>
                  <a:lnTo>
                    <a:pt x="321854" y="628519"/>
                  </a:lnTo>
                  <a:lnTo>
                    <a:pt x="358594" y="664289"/>
                  </a:lnTo>
                  <a:lnTo>
                    <a:pt x="395705" y="699678"/>
                  </a:lnTo>
                  <a:lnTo>
                    <a:pt x="433237" y="734566"/>
                  </a:lnTo>
                  <a:lnTo>
                    <a:pt x="471243" y="768833"/>
                  </a:lnTo>
                  <a:lnTo>
                    <a:pt x="509774" y="802357"/>
                  </a:lnTo>
                  <a:lnTo>
                    <a:pt x="548881" y="835020"/>
                  </a:lnTo>
                  <a:lnTo>
                    <a:pt x="588617" y="866699"/>
                  </a:lnTo>
                  <a:lnTo>
                    <a:pt x="629031" y="897277"/>
                  </a:lnTo>
                  <a:lnTo>
                    <a:pt x="670177" y="926631"/>
                  </a:lnTo>
                  <a:lnTo>
                    <a:pt x="712106" y="954642"/>
                  </a:lnTo>
                  <a:lnTo>
                    <a:pt x="754868" y="981189"/>
                  </a:lnTo>
                  <a:lnTo>
                    <a:pt x="798516" y="1006152"/>
                  </a:lnTo>
                  <a:lnTo>
                    <a:pt x="843101" y="1029411"/>
                  </a:lnTo>
                  <a:lnTo>
                    <a:pt x="888675" y="1050845"/>
                  </a:lnTo>
                  <a:lnTo>
                    <a:pt x="934419" y="1069947"/>
                  </a:lnTo>
                  <a:lnTo>
                    <a:pt x="980904" y="1086908"/>
                  </a:lnTo>
                  <a:lnTo>
                    <a:pt x="1027998" y="1101645"/>
                  </a:lnTo>
                  <a:lnTo>
                    <a:pt x="1075568" y="1114075"/>
                  </a:lnTo>
                  <a:lnTo>
                    <a:pt x="1123480" y="1124117"/>
                  </a:lnTo>
                  <a:lnTo>
                    <a:pt x="1171602" y="1131686"/>
                  </a:lnTo>
                  <a:lnTo>
                    <a:pt x="1219800" y="1136699"/>
                  </a:lnTo>
                  <a:lnTo>
                    <a:pt x="1267942" y="1139075"/>
                  </a:lnTo>
                  <a:lnTo>
                    <a:pt x="1315893" y="1138731"/>
                  </a:lnTo>
                  <a:lnTo>
                    <a:pt x="1363523" y="1135582"/>
                  </a:lnTo>
                  <a:lnTo>
                    <a:pt x="1410696" y="1129547"/>
                  </a:lnTo>
                  <a:lnTo>
                    <a:pt x="1461921" y="1119223"/>
                  </a:lnTo>
                  <a:lnTo>
                    <a:pt x="1509679" y="1105406"/>
                  </a:lnTo>
                  <a:lnTo>
                    <a:pt x="1554436" y="1088329"/>
                  </a:lnTo>
                  <a:lnTo>
                    <a:pt x="1596659" y="1068223"/>
                  </a:lnTo>
                  <a:lnTo>
                    <a:pt x="1636815" y="1045322"/>
                  </a:lnTo>
                  <a:lnTo>
                    <a:pt x="1675371" y="1019859"/>
                  </a:lnTo>
                  <a:lnTo>
                    <a:pt x="1712794" y="992064"/>
                  </a:lnTo>
                  <a:lnTo>
                    <a:pt x="1749552" y="962172"/>
                  </a:lnTo>
                  <a:lnTo>
                    <a:pt x="1786111" y="930414"/>
                  </a:lnTo>
                  <a:lnTo>
                    <a:pt x="1822938" y="897023"/>
                  </a:lnTo>
                  <a:lnTo>
                    <a:pt x="1859500" y="857422"/>
                  </a:lnTo>
                  <a:lnTo>
                    <a:pt x="1864994" y="827922"/>
                  </a:lnTo>
                  <a:lnTo>
                    <a:pt x="1841722" y="796632"/>
                  </a:lnTo>
                  <a:lnTo>
                    <a:pt x="1791988" y="751659"/>
                  </a:lnTo>
                  <a:lnTo>
                    <a:pt x="1755144" y="719561"/>
                  </a:lnTo>
                  <a:lnTo>
                    <a:pt x="1717395" y="688556"/>
                  </a:lnTo>
                  <a:lnTo>
                    <a:pt x="1678779" y="658672"/>
                  </a:lnTo>
                  <a:lnTo>
                    <a:pt x="1639331" y="629943"/>
                  </a:lnTo>
                  <a:lnTo>
                    <a:pt x="1599090" y="602398"/>
                  </a:lnTo>
                  <a:lnTo>
                    <a:pt x="1558092" y="576069"/>
                  </a:lnTo>
                  <a:lnTo>
                    <a:pt x="1512956" y="558708"/>
                  </a:lnTo>
                  <a:lnTo>
                    <a:pt x="1473015" y="575345"/>
                  </a:lnTo>
                  <a:lnTo>
                    <a:pt x="1389682" y="635198"/>
                  </a:lnTo>
                  <a:lnTo>
                    <a:pt x="1346634" y="662667"/>
                  </a:lnTo>
                  <a:lnTo>
                    <a:pt x="1301161" y="684977"/>
                  </a:lnTo>
                  <a:lnTo>
                    <a:pt x="1252136" y="699487"/>
                  </a:lnTo>
                  <a:lnTo>
                    <a:pt x="1200912" y="703898"/>
                  </a:lnTo>
                  <a:lnTo>
                    <a:pt x="1149014" y="698981"/>
                  </a:lnTo>
                  <a:lnTo>
                    <a:pt x="1097223" y="686386"/>
                  </a:lnTo>
                  <a:lnTo>
                    <a:pt x="1046319" y="667759"/>
                  </a:lnTo>
                  <a:lnTo>
                    <a:pt x="997082" y="644750"/>
                  </a:lnTo>
                  <a:lnTo>
                    <a:pt x="951906" y="620108"/>
                  </a:lnTo>
                  <a:lnTo>
                    <a:pt x="907908" y="593306"/>
                  </a:lnTo>
                  <a:lnTo>
                    <a:pt x="864958" y="564653"/>
                  </a:lnTo>
                  <a:lnTo>
                    <a:pt x="822932" y="534458"/>
                  </a:lnTo>
                  <a:lnTo>
                    <a:pt x="781699" y="503030"/>
                  </a:lnTo>
                  <a:lnTo>
                    <a:pt x="741134" y="470680"/>
                  </a:lnTo>
                  <a:lnTo>
                    <a:pt x="701109" y="437715"/>
                  </a:lnTo>
                  <a:lnTo>
                    <a:pt x="661093" y="404042"/>
                  </a:lnTo>
                  <a:lnTo>
                    <a:pt x="621391" y="369992"/>
                  </a:lnTo>
                  <a:lnTo>
                    <a:pt x="582008" y="335568"/>
                  </a:lnTo>
                  <a:lnTo>
                    <a:pt x="542946" y="300774"/>
                  </a:lnTo>
                  <a:lnTo>
                    <a:pt x="504211" y="265614"/>
                  </a:lnTo>
                  <a:lnTo>
                    <a:pt x="465807" y="230091"/>
                  </a:lnTo>
                  <a:lnTo>
                    <a:pt x="427737" y="194209"/>
                  </a:lnTo>
                  <a:lnTo>
                    <a:pt x="390005" y="157972"/>
                  </a:lnTo>
                  <a:lnTo>
                    <a:pt x="352617" y="121383"/>
                  </a:lnTo>
                  <a:lnTo>
                    <a:pt x="315575" y="84446"/>
                  </a:lnTo>
                  <a:lnTo>
                    <a:pt x="278885" y="47164"/>
                  </a:lnTo>
                  <a:lnTo>
                    <a:pt x="257146" y="26744"/>
                  </a:lnTo>
                  <a:lnTo>
                    <a:pt x="232906" y="9558"/>
                  </a:lnTo>
                  <a:lnTo>
                    <a:pt x="207449" y="0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6175" y="4934325"/>
              <a:ext cx="598805" cy="563880"/>
            </a:xfrm>
            <a:custGeom>
              <a:avLst/>
              <a:gdLst/>
              <a:ahLst/>
              <a:cxnLst/>
              <a:rect l="l" t="t" r="r" b="b"/>
              <a:pathLst>
                <a:path w="598805" h="563879">
                  <a:moveTo>
                    <a:pt x="378345" y="0"/>
                  </a:moveTo>
                  <a:lnTo>
                    <a:pt x="0" y="276720"/>
                  </a:lnTo>
                  <a:lnTo>
                    <a:pt x="33054" y="320339"/>
                  </a:lnTo>
                  <a:lnTo>
                    <a:pt x="66455" y="362137"/>
                  </a:lnTo>
                  <a:lnTo>
                    <a:pt x="132203" y="442530"/>
                  </a:lnTo>
                  <a:lnTo>
                    <a:pt x="163502" y="482257"/>
                  </a:lnTo>
                  <a:lnTo>
                    <a:pt x="193053" y="522425"/>
                  </a:lnTo>
                  <a:lnTo>
                    <a:pt x="220332" y="563600"/>
                  </a:lnTo>
                  <a:lnTo>
                    <a:pt x="598614" y="294767"/>
                  </a:lnTo>
                  <a:lnTo>
                    <a:pt x="569388" y="253380"/>
                  </a:lnTo>
                  <a:lnTo>
                    <a:pt x="510077" y="165540"/>
                  </a:lnTo>
                  <a:lnTo>
                    <a:pt x="479301" y="121258"/>
                  </a:lnTo>
                  <a:lnTo>
                    <a:pt x="447317" y="78184"/>
                  </a:lnTo>
                  <a:lnTo>
                    <a:pt x="413781" y="37402"/>
                  </a:lnTo>
                  <a:lnTo>
                    <a:pt x="378345" y="0"/>
                  </a:lnTo>
                  <a:close/>
                </a:path>
              </a:pathLst>
            </a:custGeom>
            <a:solidFill>
              <a:srgbClr val="84C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3B5A596-1718-8B0D-2FB7-2200E2FD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55" y="2920683"/>
            <a:ext cx="3464090" cy="1016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86140" algn="l" rtl="0">
              <a:lnSpc>
                <a:spcPct val="100000"/>
              </a:lnSpc>
              <a:spcBef>
                <a:spcPts val="100"/>
              </a:spcBef>
            </a:pPr>
            <a:r>
              <a:rPr lang="ar-SA" dirty="0"/>
              <a:t>نتاجات التعلم</a:t>
            </a:r>
            <a:endParaRPr spc="-480" dirty="0"/>
          </a:p>
        </p:txBody>
      </p:sp>
      <p:sp>
        <p:nvSpPr>
          <p:cNvPr id="4" name="object 4"/>
          <p:cNvSpPr txBox="1"/>
          <p:nvPr/>
        </p:nvSpPr>
        <p:spPr>
          <a:xfrm>
            <a:off x="5746578" y="2155614"/>
            <a:ext cx="4857115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توفير مدخل الى تطور الطفل وكيف يوفر ذلك أساسًا للتعلم في المستقبل</a:t>
            </a:r>
          </a:p>
        </p:txBody>
      </p:sp>
      <p:sp>
        <p:nvSpPr>
          <p:cNvPr id="5" name="object 5"/>
          <p:cNvSpPr/>
          <p:nvPr/>
        </p:nvSpPr>
        <p:spPr>
          <a:xfrm>
            <a:off x="10707325" y="2256770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4">
                <a:moveTo>
                  <a:pt x="0" y="0"/>
                </a:moveTo>
                <a:lnTo>
                  <a:pt x="0" y="975817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7325" y="4209458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5">
                <a:moveTo>
                  <a:pt x="0" y="0"/>
                </a:moveTo>
                <a:lnTo>
                  <a:pt x="0" y="975817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228458"/>
            <a:ext cx="4472305" cy="5257800"/>
            <a:chOff x="0" y="1228458"/>
            <a:chExt cx="4472305" cy="52578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66195"/>
              <a:ext cx="4472150" cy="48198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3940" y="1228458"/>
              <a:ext cx="455930" cy="400685"/>
            </a:xfrm>
            <a:custGeom>
              <a:avLst/>
              <a:gdLst/>
              <a:ahLst/>
              <a:cxnLst/>
              <a:rect l="l" t="t" r="r" b="b"/>
              <a:pathLst>
                <a:path w="455930" h="400685">
                  <a:moveTo>
                    <a:pt x="114731" y="0"/>
                  </a:moveTo>
                  <a:lnTo>
                    <a:pt x="91263" y="40343"/>
                  </a:lnTo>
                  <a:lnTo>
                    <a:pt x="70516" y="83562"/>
                  </a:lnTo>
                  <a:lnTo>
                    <a:pt x="51755" y="128443"/>
                  </a:lnTo>
                  <a:lnTo>
                    <a:pt x="17235" y="218325"/>
                  </a:lnTo>
                  <a:lnTo>
                    <a:pt x="0" y="260896"/>
                  </a:lnTo>
                  <a:lnTo>
                    <a:pt x="339471" y="400634"/>
                  </a:lnTo>
                  <a:lnTo>
                    <a:pt x="355253" y="358851"/>
                  </a:lnTo>
                  <a:lnTo>
                    <a:pt x="373542" y="317507"/>
                  </a:lnTo>
                  <a:lnTo>
                    <a:pt x="393534" y="276063"/>
                  </a:lnTo>
                  <a:lnTo>
                    <a:pt x="414429" y="233977"/>
                  </a:lnTo>
                  <a:lnTo>
                    <a:pt x="435423" y="190709"/>
                  </a:lnTo>
                  <a:lnTo>
                    <a:pt x="455714" y="145719"/>
                  </a:lnTo>
                  <a:lnTo>
                    <a:pt x="114731" y="0"/>
                  </a:lnTo>
                  <a:close/>
                </a:path>
              </a:pathLst>
            </a:custGeom>
            <a:solidFill>
              <a:srgbClr val="83C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356681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8421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3979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21AE0B0-215D-7741-DAD9-EA59B0E89A25}"/>
              </a:ext>
            </a:extLst>
          </p:cNvPr>
          <p:cNvSpPr txBox="1"/>
          <p:nvPr/>
        </p:nvSpPr>
        <p:spPr>
          <a:xfrm>
            <a:off x="5746578" y="4192758"/>
            <a:ext cx="4857115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النظر في أنواع التطور ومظاهر التطور الرئيسية لمختلف المراحل العمرية منذ الولادة - 8 سنوات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493" y="1877711"/>
            <a:ext cx="7716289" cy="41554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82996" y="611639"/>
            <a:ext cx="4159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ar-SA" spc="-15" dirty="0"/>
              <a:t>ما هي مرحلة الطفولة المبكرة؟</a:t>
            </a:r>
            <a:endParaRPr spc="-325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46B59B5-3376-50D9-9CCE-F233714CEE12}"/>
              </a:ext>
            </a:extLst>
          </p:cNvPr>
          <p:cNvSpPr txBox="1"/>
          <p:nvPr/>
        </p:nvSpPr>
        <p:spPr>
          <a:xfrm>
            <a:off x="4572000" y="3048000"/>
            <a:ext cx="3372995" cy="117211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ctr" rtl="1">
              <a:lnSpc>
                <a:spcPct val="100000"/>
              </a:lnSpc>
              <a:spcBef>
                <a:spcPts val="500"/>
              </a:spcBef>
            </a:pPr>
            <a:r>
              <a:rPr lang="ar-SA" sz="2400" dirty="0">
                <a:solidFill>
                  <a:srgbClr val="252158"/>
                </a:solidFill>
                <a:latin typeface="Graphik Arabic Medium" pitchFamily="2" charset="-78"/>
                <a:cs typeface="Graphik Arabic Medium" pitchFamily="2" charset="-78"/>
              </a:rPr>
              <a:t>الطفولة المبكرة هي الفترة التي تمتد في حياة الطفل منذ الولادة وحتى سن 8 سنوات.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97E8A7F-15F0-38B3-C707-94562A02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44" y="1788068"/>
            <a:ext cx="3721100" cy="3073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88669" y="1709408"/>
            <a:ext cx="1807210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يتأثر الأطفال بالبيئة المحيطة بهم خلالها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39506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1247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22617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4187" y="1790962"/>
            <a:ext cx="206671" cy="1938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4187" y="3369490"/>
            <a:ext cx="206671" cy="1938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9139" y="5025761"/>
            <a:ext cx="206671" cy="1938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84954" y="4089060"/>
            <a:ext cx="206671" cy="1938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4442" y="2213296"/>
            <a:ext cx="206671" cy="19381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64881" y="5632641"/>
            <a:ext cx="496570" cy="509905"/>
          </a:xfrm>
          <a:custGeom>
            <a:avLst/>
            <a:gdLst/>
            <a:ahLst/>
            <a:cxnLst/>
            <a:rect l="l" t="t" r="r" b="b"/>
            <a:pathLst>
              <a:path w="496569" h="509904">
                <a:moveTo>
                  <a:pt x="383197" y="0"/>
                </a:moveTo>
                <a:lnTo>
                  <a:pt x="353955" y="3602"/>
                </a:lnTo>
                <a:lnTo>
                  <a:pt x="325729" y="18110"/>
                </a:lnTo>
                <a:lnTo>
                  <a:pt x="300014" y="45095"/>
                </a:lnTo>
                <a:lnTo>
                  <a:pt x="259715" y="97512"/>
                </a:lnTo>
                <a:lnTo>
                  <a:pt x="231586" y="123269"/>
                </a:lnTo>
                <a:lnTo>
                  <a:pt x="210701" y="127309"/>
                </a:lnTo>
                <a:lnTo>
                  <a:pt x="192136" y="114572"/>
                </a:lnTo>
                <a:lnTo>
                  <a:pt x="170967" y="89999"/>
                </a:lnTo>
                <a:lnTo>
                  <a:pt x="142267" y="58532"/>
                </a:lnTo>
                <a:lnTo>
                  <a:pt x="109875" y="39645"/>
                </a:lnTo>
                <a:lnTo>
                  <a:pt x="74540" y="37990"/>
                </a:lnTo>
                <a:lnTo>
                  <a:pt x="41173" y="50169"/>
                </a:lnTo>
                <a:lnTo>
                  <a:pt x="14689" y="72785"/>
                </a:lnTo>
                <a:lnTo>
                  <a:pt x="0" y="102442"/>
                </a:lnTo>
                <a:lnTo>
                  <a:pt x="2018" y="135742"/>
                </a:lnTo>
                <a:lnTo>
                  <a:pt x="25656" y="169289"/>
                </a:lnTo>
                <a:lnTo>
                  <a:pt x="49870" y="195883"/>
                </a:lnTo>
                <a:lnTo>
                  <a:pt x="75999" y="232357"/>
                </a:lnTo>
                <a:lnTo>
                  <a:pt x="103276" y="275628"/>
                </a:lnTo>
                <a:lnTo>
                  <a:pt x="130934" y="322609"/>
                </a:lnTo>
                <a:lnTo>
                  <a:pt x="184334" y="415368"/>
                </a:lnTo>
                <a:lnTo>
                  <a:pt x="208542" y="454977"/>
                </a:lnTo>
                <a:lnTo>
                  <a:pt x="230068" y="485959"/>
                </a:lnTo>
                <a:lnTo>
                  <a:pt x="248146" y="505230"/>
                </a:lnTo>
                <a:lnTo>
                  <a:pt x="262010" y="509705"/>
                </a:lnTo>
                <a:lnTo>
                  <a:pt x="270893" y="496301"/>
                </a:lnTo>
                <a:lnTo>
                  <a:pt x="278220" y="461861"/>
                </a:lnTo>
                <a:lnTo>
                  <a:pt x="305002" y="379637"/>
                </a:lnTo>
                <a:lnTo>
                  <a:pt x="358440" y="281276"/>
                </a:lnTo>
                <a:lnTo>
                  <a:pt x="445734" y="198423"/>
                </a:lnTo>
                <a:lnTo>
                  <a:pt x="474543" y="174753"/>
                </a:lnTo>
                <a:lnTo>
                  <a:pt x="490927" y="147814"/>
                </a:lnTo>
                <a:lnTo>
                  <a:pt x="496381" y="119181"/>
                </a:lnTo>
                <a:lnTo>
                  <a:pt x="492398" y="90430"/>
                </a:lnTo>
                <a:lnTo>
                  <a:pt x="480472" y="63134"/>
                </a:lnTo>
                <a:lnTo>
                  <a:pt x="462095" y="38868"/>
                </a:lnTo>
                <a:lnTo>
                  <a:pt x="438761" y="19207"/>
                </a:lnTo>
                <a:lnTo>
                  <a:pt x="411964" y="5726"/>
                </a:lnTo>
                <a:lnTo>
                  <a:pt x="383197" y="0"/>
                </a:lnTo>
                <a:close/>
              </a:path>
            </a:pathLst>
          </a:custGeom>
          <a:solidFill>
            <a:srgbClr val="E9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59214" y="3074101"/>
            <a:ext cx="12363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ar-SA" sz="2700" spc="-20" dirty="0">
                <a:solidFill>
                  <a:srgbClr val="FFFFFF"/>
                </a:solidFill>
                <a:latin typeface="GraphikArabic-Medium"/>
                <a:cs typeface="GraphikArabic-Medium"/>
              </a:rPr>
              <a:t>هذه فترة</a:t>
            </a:r>
            <a:endParaRPr sz="2700" dirty="0">
              <a:latin typeface="GraphikArabic-Medium"/>
              <a:cs typeface="GraphikArabic-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28AFD15E-774F-D9F0-280C-B136420AA7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2996" y="611639"/>
            <a:ext cx="4159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ar-SA" spc="-15" dirty="0"/>
              <a:t>ما أهمية الطفولة المبكرة؟ </a:t>
            </a:r>
            <a:endParaRPr spc="-325" dirty="0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CB4F3F37-4632-4A44-60C2-0AE7009E2388}"/>
              </a:ext>
            </a:extLst>
          </p:cNvPr>
          <p:cNvSpPr txBox="1"/>
          <p:nvPr/>
        </p:nvSpPr>
        <p:spPr>
          <a:xfrm>
            <a:off x="7914544" y="2101543"/>
            <a:ext cx="1807210" cy="333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ذات نمو ملحوظ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C87EA2ED-7AB0-4ECC-AC1A-E195615AEF60}"/>
              </a:ext>
            </a:extLst>
          </p:cNvPr>
          <p:cNvSpPr txBox="1"/>
          <p:nvPr/>
        </p:nvSpPr>
        <p:spPr>
          <a:xfrm>
            <a:off x="8146038" y="4069239"/>
            <a:ext cx="1807210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يصل نمو الدماغ الى ذروته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6EDBD05C-6F37-7AE4-0B08-67ED7BE0A09E}"/>
              </a:ext>
            </a:extLst>
          </p:cNvPr>
          <p:cNvSpPr txBox="1"/>
          <p:nvPr/>
        </p:nvSpPr>
        <p:spPr>
          <a:xfrm>
            <a:off x="1066800" y="3293434"/>
            <a:ext cx="3121988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يتأثر الأطفال بالبيئة المحيطة بهم خلالها حيث تعتبر التفاعلات المبكرة حاسمة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C55B733F-CB2A-3C39-4F29-DD7D5AB136AF}"/>
              </a:ext>
            </a:extLst>
          </p:cNvPr>
          <p:cNvSpPr txBox="1"/>
          <p:nvPr/>
        </p:nvSpPr>
        <p:spPr>
          <a:xfrm>
            <a:off x="3242840" y="5018062"/>
            <a:ext cx="3121988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يتشكل خلالها حجر الأساس للحياة!</a:t>
            </a:r>
            <a:endParaRPr sz="2000" dirty="0">
              <a:latin typeface="Graphik Arabic"/>
              <a:cs typeface="Graphik Arabic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1713" y="2166298"/>
            <a:ext cx="7489190" cy="3194685"/>
            <a:chOff x="2871713" y="2166298"/>
            <a:chExt cx="7489190" cy="31946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9770" y="2316454"/>
              <a:ext cx="6205639" cy="2968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78063" y="2346553"/>
              <a:ext cx="6242050" cy="3007995"/>
            </a:xfrm>
            <a:custGeom>
              <a:avLst/>
              <a:gdLst/>
              <a:ahLst/>
              <a:cxnLst/>
              <a:rect l="l" t="t" r="r" b="b"/>
              <a:pathLst>
                <a:path w="6242050" h="3007995">
                  <a:moveTo>
                    <a:pt x="6175997" y="2963887"/>
                  </a:moveTo>
                  <a:lnTo>
                    <a:pt x="4966068" y="2981947"/>
                  </a:lnTo>
                  <a:lnTo>
                    <a:pt x="3724986" y="2957487"/>
                  </a:lnTo>
                  <a:lnTo>
                    <a:pt x="2483878" y="2958782"/>
                  </a:lnTo>
                  <a:lnTo>
                    <a:pt x="1242707" y="3007474"/>
                  </a:lnTo>
                  <a:lnTo>
                    <a:pt x="7404" y="2995612"/>
                  </a:lnTo>
                  <a:lnTo>
                    <a:pt x="7302" y="2013407"/>
                  </a:lnTo>
                  <a:lnTo>
                    <a:pt x="0" y="1023785"/>
                  </a:lnTo>
                  <a:lnTo>
                    <a:pt x="203" y="32486"/>
                  </a:lnTo>
                  <a:lnTo>
                    <a:pt x="1242631" y="0"/>
                  </a:lnTo>
                  <a:lnTo>
                    <a:pt x="2483700" y="71742"/>
                  </a:lnTo>
                  <a:lnTo>
                    <a:pt x="3724821" y="63576"/>
                  </a:lnTo>
                  <a:lnTo>
                    <a:pt x="4965992" y="3670"/>
                  </a:lnTo>
                  <a:lnTo>
                    <a:pt x="6186576" y="59994"/>
                  </a:lnTo>
                  <a:lnTo>
                    <a:pt x="6189764" y="1023734"/>
                  </a:lnTo>
                  <a:lnTo>
                    <a:pt x="6242037" y="2013915"/>
                  </a:lnTo>
                  <a:lnTo>
                    <a:pt x="6175997" y="2963887"/>
                  </a:lnTo>
                  <a:close/>
                </a:path>
              </a:pathLst>
            </a:custGeom>
            <a:ln w="12700">
              <a:solidFill>
                <a:srgbClr val="469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3929" y="2166298"/>
              <a:ext cx="2917190" cy="541655"/>
            </a:xfrm>
            <a:custGeom>
              <a:avLst/>
              <a:gdLst/>
              <a:ahLst/>
              <a:cxnLst/>
              <a:rect l="l" t="t" r="r" b="b"/>
              <a:pathLst>
                <a:path w="2917190" h="541655">
                  <a:moveTo>
                    <a:pt x="16141" y="0"/>
                  </a:moveTo>
                  <a:lnTo>
                    <a:pt x="4605" y="449827"/>
                  </a:lnTo>
                  <a:lnTo>
                    <a:pt x="3416" y="513943"/>
                  </a:lnTo>
                  <a:lnTo>
                    <a:pt x="0" y="530225"/>
                  </a:lnTo>
                  <a:lnTo>
                    <a:pt x="2912198" y="541159"/>
                  </a:lnTo>
                  <a:lnTo>
                    <a:pt x="2910062" y="532034"/>
                  </a:lnTo>
                  <a:lnTo>
                    <a:pt x="2908824" y="524954"/>
                  </a:lnTo>
                  <a:lnTo>
                    <a:pt x="2908350" y="518271"/>
                  </a:lnTo>
                  <a:lnTo>
                    <a:pt x="2908509" y="510341"/>
                  </a:lnTo>
                  <a:lnTo>
                    <a:pt x="2911455" y="462611"/>
                  </a:lnTo>
                  <a:lnTo>
                    <a:pt x="2912820" y="433236"/>
                  </a:lnTo>
                  <a:lnTo>
                    <a:pt x="2914154" y="394385"/>
                  </a:lnTo>
                  <a:lnTo>
                    <a:pt x="2915326" y="344414"/>
                  </a:lnTo>
                  <a:lnTo>
                    <a:pt x="2916203" y="281676"/>
                  </a:lnTo>
                  <a:lnTo>
                    <a:pt x="2916653" y="204525"/>
                  </a:lnTo>
                  <a:lnTo>
                    <a:pt x="2916543" y="111317"/>
                  </a:lnTo>
                  <a:lnTo>
                    <a:pt x="2915742" y="406"/>
                  </a:lnTo>
                  <a:lnTo>
                    <a:pt x="16141" y="0"/>
                  </a:lnTo>
                  <a:close/>
                </a:path>
              </a:pathLst>
            </a:custGeom>
            <a:solidFill>
              <a:srgbClr val="E95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9721" y="3508019"/>
            <a:ext cx="586105" cy="586105"/>
          </a:xfrm>
          <a:custGeom>
            <a:avLst/>
            <a:gdLst/>
            <a:ahLst/>
            <a:cxnLst/>
            <a:rect l="l" t="t" r="r" b="b"/>
            <a:pathLst>
              <a:path w="586104" h="586104">
                <a:moveTo>
                  <a:pt x="402501" y="292849"/>
                </a:moveTo>
                <a:lnTo>
                  <a:pt x="237553" y="127901"/>
                </a:lnTo>
                <a:lnTo>
                  <a:pt x="237553" y="457784"/>
                </a:lnTo>
                <a:lnTo>
                  <a:pt x="402501" y="292849"/>
                </a:lnTo>
                <a:close/>
              </a:path>
              <a:path w="586104" h="586104">
                <a:moveTo>
                  <a:pt x="585698" y="292849"/>
                </a:moveTo>
                <a:lnTo>
                  <a:pt x="581863" y="245402"/>
                </a:lnTo>
                <a:lnTo>
                  <a:pt x="570750" y="200380"/>
                </a:lnTo>
                <a:lnTo>
                  <a:pt x="560298" y="175691"/>
                </a:lnTo>
                <a:lnTo>
                  <a:pt x="560298" y="292849"/>
                </a:lnTo>
                <a:lnTo>
                  <a:pt x="555993" y="340855"/>
                </a:lnTo>
                <a:lnTo>
                  <a:pt x="543547" y="386067"/>
                </a:lnTo>
                <a:lnTo>
                  <a:pt x="523735" y="427723"/>
                </a:lnTo>
                <a:lnTo>
                  <a:pt x="497319" y="465048"/>
                </a:lnTo>
                <a:lnTo>
                  <a:pt x="465074" y="497306"/>
                </a:lnTo>
                <a:lnTo>
                  <a:pt x="427736" y="523722"/>
                </a:lnTo>
                <a:lnTo>
                  <a:pt x="386080" y="543521"/>
                </a:lnTo>
                <a:lnTo>
                  <a:pt x="340868" y="555967"/>
                </a:lnTo>
                <a:lnTo>
                  <a:pt x="292849" y="560285"/>
                </a:lnTo>
                <a:lnTo>
                  <a:pt x="244843" y="555967"/>
                </a:lnTo>
                <a:lnTo>
                  <a:pt x="199631" y="543521"/>
                </a:lnTo>
                <a:lnTo>
                  <a:pt x="157975" y="523722"/>
                </a:lnTo>
                <a:lnTo>
                  <a:pt x="120637" y="497306"/>
                </a:lnTo>
                <a:lnTo>
                  <a:pt x="88379" y="465048"/>
                </a:lnTo>
                <a:lnTo>
                  <a:pt x="61976" y="427723"/>
                </a:lnTo>
                <a:lnTo>
                  <a:pt x="42164" y="386067"/>
                </a:lnTo>
                <a:lnTo>
                  <a:pt x="29718" y="340855"/>
                </a:lnTo>
                <a:lnTo>
                  <a:pt x="25400" y="292849"/>
                </a:lnTo>
                <a:lnTo>
                  <a:pt x="29718" y="244830"/>
                </a:lnTo>
                <a:lnTo>
                  <a:pt x="42164" y="199618"/>
                </a:lnTo>
                <a:lnTo>
                  <a:pt x="61976" y="157962"/>
                </a:lnTo>
                <a:lnTo>
                  <a:pt x="88379" y="120624"/>
                </a:lnTo>
                <a:lnTo>
                  <a:pt x="120637" y="88379"/>
                </a:lnTo>
                <a:lnTo>
                  <a:pt x="157975" y="61963"/>
                </a:lnTo>
                <a:lnTo>
                  <a:pt x="199631" y="42151"/>
                </a:lnTo>
                <a:lnTo>
                  <a:pt x="244843" y="29718"/>
                </a:lnTo>
                <a:lnTo>
                  <a:pt x="292849" y="25400"/>
                </a:lnTo>
                <a:lnTo>
                  <a:pt x="340868" y="29718"/>
                </a:lnTo>
                <a:lnTo>
                  <a:pt x="386080" y="42151"/>
                </a:lnTo>
                <a:lnTo>
                  <a:pt x="427736" y="61963"/>
                </a:lnTo>
                <a:lnTo>
                  <a:pt x="465074" y="88379"/>
                </a:lnTo>
                <a:lnTo>
                  <a:pt x="497319" y="120624"/>
                </a:lnTo>
                <a:lnTo>
                  <a:pt x="523735" y="157962"/>
                </a:lnTo>
                <a:lnTo>
                  <a:pt x="543547" y="199618"/>
                </a:lnTo>
                <a:lnTo>
                  <a:pt x="555993" y="244830"/>
                </a:lnTo>
                <a:lnTo>
                  <a:pt x="560298" y="292849"/>
                </a:lnTo>
                <a:lnTo>
                  <a:pt x="560298" y="175691"/>
                </a:lnTo>
                <a:lnTo>
                  <a:pt x="529120" y="120002"/>
                </a:lnTo>
                <a:lnTo>
                  <a:pt x="499833" y="85864"/>
                </a:lnTo>
                <a:lnTo>
                  <a:pt x="465696" y="56578"/>
                </a:lnTo>
                <a:lnTo>
                  <a:pt x="427316" y="32727"/>
                </a:lnTo>
                <a:lnTo>
                  <a:pt x="409994" y="25400"/>
                </a:lnTo>
                <a:lnTo>
                  <a:pt x="385318" y="14947"/>
                </a:lnTo>
                <a:lnTo>
                  <a:pt x="340296" y="3835"/>
                </a:lnTo>
                <a:lnTo>
                  <a:pt x="292849" y="0"/>
                </a:lnTo>
                <a:lnTo>
                  <a:pt x="245414" y="3835"/>
                </a:lnTo>
                <a:lnTo>
                  <a:pt x="200393" y="14947"/>
                </a:lnTo>
                <a:lnTo>
                  <a:pt x="158394" y="32727"/>
                </a:lnTo>
                <a:lnTo>
                  <a:pt x="120015" y="56578"/>
                </a:lnTo>
                <a:lnTo>
                  <a:pt x="85877" y="85864"/>
                </a:lnTo>
                <a:lnTo>
                  <a:pt x="56591" y="120002"/>
                </a:lnTo>
                <a:lnTo>
                  <a:pt x="32740" y="158381"/>
                </a:lnTo>
                <a:lnTo>
                  <a:pt x="14960" y="200380"/>
                </a:lnTo>
                <a:lnTo>
                  <a:pt x="3848" y="245402"/>
                </a:lnTo>
                <a:lnTo>
                  <a:pt x="0" y="292849"/>
                </a:lnTo>
                <a:lnTo>
                  <a:pt x="3848" y="340283"/>
                </a:lnTo>
                <a:lnTo>
                  <a:pt x="14960" y="385305"/>
                </a:lnTo>
                <a:lnTo>
                  <a:pt x="32740" y="427304"/>
                </a:lnTo>
                <a:lnTo>
                  <a:pt x="56591" y="465683"/>
                </a:lnTo>
                <a:lnTo>
                  <a:pt x="85877" y="499821"/>
                </a:lnTo>
                <a:lnTo>
                  <a:pt x="120015" y="529107"/>
                </a:lnTo>
                <a:lnTo>
                  <a:pt x="158394" y="552945"/>
                </a:lnTo>
                <a:lnTo>
                  <a:pt x="200393" y="570725"/>
                </a:lnTo>
                <a:lnTo>
                  <a:pt x="245414" y="581837"/>
                </a:lnTo>
                <a:lnTo>
                  <a:pt x="292849" y="585685"/>
                </a:lnTo>
                <a:lnTo>
                  <a:pt x="340296" y="581837"/>
                </a:lnTo>
                <a:lnTo>
                  <a:pt x="385318" y="570725"/>
                </a:lnTo>
                <a:lnTo>
                  <a:pt x="427316" y="552945"/>
                </a:lnTo>
                <a:lnTo>
                  <a:pt x="465696" y="529107"/>
                </a:lnTo>
                <a:lnTo>
                  <a:pt x="499833" y="499821"/>
                </a:lnTo>
                <a:lnTo>
                  <a:pt x="529120" y="465683"/>
                </a:lnTo>
                <a:lnTo>
                  <a:pt x="552970" y="427304"/>
                </a:lnTo>
                <a:lnTo>
                  <a:pt x="570750" y="385305"/>
                </a:lnTo>
                <a:lnTo>
                  <a:pt x="581863" y="340283"/>
                </a:lnTo>
                <a:lnTo>
                  <a:pt x="585698" y="292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8460" y="5904491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29" h="400685">
                <a:moveTo>
                  <a:pt x="114731" y="0"/>
                </a:moveTo>
                <a:lnTo>
                  <a:pt x="91263" y="40343"/>
                </a:lnTo>
                <a:lnTo>
                  <a:pt x="70516" y="83562"/>
                </a:lnTo>
                <a:lnTo>
                  <a:pt x="51755" y="128443"/>
                </a:lnTo>
                <a:lnTo>
                  <a:pt x="17235" y="218325"/>
                </a:lnTo>
                <a:lnTo>
                  <a:pt x="0" y="260896"/>
                </a:lnTo>
                <a:lnTo>
                  <a:pt x="339471" y="400634"/>
                </a:lnTo>
                <a:lnTo>
                  <a:pt x="355253" y="358851"/>
                </a:lnTo>
                <a:lnTo>
                  <a:pt x="373542" y="317507"/>
                </a:lnTo>
                <a:lnTo>
                  <a:pt x="393534" y="276063"/>
                </a:lnTo>
                <a:lnTo>
                  <a:pt x="414429" y="233977"/>
                </a:lnTo>
                <a:lnTo>
                  <a:pt x="435423" y="190709"/>
                </a:lnTo>
                <a:lnTo>
                  <a:pt x="455714" y="145719"/>
                </a:lnTo>
                <a:lnTo>
                  <a:pt x="114731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555F27F9-8F42-CE39-C30F-3E97ADBFAA11}"/>
              </a:ext>
            </a:extLst>
          </p:cNvPr>
          <p:cNvSpPr txBox="1">
            <a:spLocks/>
          </p:cNvSpPr>
          <p:nvPr/>
        </p:nvSpPr>
        <p:spPr>
          <a:xfrm>
            <a:off x="7182996" y="611639"/>
            <a:ext cx="4159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نظرة عامة...</a:t>
            </a:r>
            <a:endParaRPr lang="ar-SA" spc="-3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7E7C64D7-C2B4-7205-E15A-06F6BFB63332}"/>
              </a:ext>
            </a:extLst>
          </p:cNvPr>
          <p:cNvSpPr txBox="1"/>
          <p:nvPr/>
        </p:nvSpPr>
        <p:spPr>
          <a:xfrm>
            <a:off x="7895758" y="2187449"/>
            <a:ext cx="1807210" cy="333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rtl="1">
              <a:lnSpc>
                <a:spcPct val="116700"/>
              </a:lnSpc>
              <a:spcBef>
                <a:spcPts val="100"/>
              </a:spcBef>
            </a:pPr>
            <a:r>
              <a:rPr lang="ar-SA" sz="2000" b="1" dirty="0">
                <a:solidFill>
                  <a:schemeClr val="bg1"/>
                </a:solidFill>
                <a:latin typeface="Graphik Arabic Bold" pitchFamily="2" charset="-78"/>
                <a:cs typeface="Graphik Arabic Bold" pitchFamily="2" charset="-78"/>
              </a:rPr>
              <a:t>شاهد هذا الفيديو</a:t>
            </a:r>
            <a:endParaRPr sz="2000" b="1" dirty="0">
              <a:solidFill>
                <a:schemeClr val="bg1"/>
              </a:solidFill>
              <a:latin typeface="Graphik Arabic Bold" pitchFamily="2" charset="-78"/>
              <a:cs typeface="Graphik Arabic Bold" pitchFamily="2" charset="-78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D70EF4F7-55FA-F5E1-5611-2F5B356F86F4}"/>
              </a:ext>
            </a:extLst>
          </p:cNvPr>
          <p:cNvSpPr txBox="1"/>
          <p:nvPr/>
        </p:nvSpPr>
        <p:spPr>
          <a:xfrm>
            <a:off x="2133600" y="5465340"/>
            <a:ext cx="7374983" cy="70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هل كان أي من هذا مفاجئ لك؟ ماذا تعلمت؟</a:t>
            </a:r>
          </a:p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ما هي المعلومات الأساسية التي تحصلت عليها من بعد مشاهدة الفيديو؟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EA414A37-D98A-074F-DA41-520E4D3A1EA1}"/>
              </a:ext>
            </a:extLst>
          </p:cNvPr>
          <p:cNvSpPr txBox="1"/>
          <p:nvPr/>
        </p:nvSpPr>
        <p:spPr>
          <a:xfrm>
            <a:off x="2647096" y="6324600"/>
            <a:ext cx="6897809" cy="2930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https://raisingchildren.net.au/babies/videos/development-first-eight-years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160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829" y="5597241"/>
            <a:ext cx="210870" cy="2271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292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5" h="612775">
                <a:moveTo>
                  <a:pt x="724896" y="0"/>
                </a:moveTo>
                <a:lnTo>
                  <a:pt x="682986" y="27698"/>
                </a:lnTo>
                <a:lnTo>
                  <a:pt x="650991" y="71452"/>
                </a:lnTo>
                <a:lnTo>
                  <a:pt x="618096" y="114536"/>
                </a:lnTo>
                <a:lnTo>
                  <a:pt x="584317" y="156931"/>
                </a:lnTo>
                <a:lnTo>
                  <a:pt x="549672" y="198617"/>
                </a:lnTo>
                <a:lnTo>
                  <a:pt x="514178" y="239572"/>
                </a:lnTo>
                <a:lnTo>
                  <a:pt x="485473" y="271256"/>
                </a:lnTo>
                <a:lnTo>
                  <a:pt x="455682" y="301874"/>
                </a:lnTo>
                <a:lnTo>
                  <a:pt x="424367" y="330703"/>
                </a:lnTo>
                <a:lnTo>
                  <a:pt x="391090" y="357022"/>
                </a:lnTo>
                <a:lnTo>
                  <a:pt x="335902" y="388691"/>
                </a:lnTo>
                <a:lnTo>
                  <a:pt x="276218" y="400634"/>
                </a:lnTo>
                <a:lnTo>
                  <a:pt x="246581" y="395888"/>
                </a:lnTo>
                <a:lnTo>
                  <a:pt x="218532" y="385586"/>
                </a:lnTo>
                <a:lnTo>
                  <a:pt x="191411" y="372286"/>
                </a:lnTo>
                <a:lnTo>
                  <a:pt x="158413" y="355549"/>
                </a:lnTo>
                <a:lnTo>
                  <a:pt x="151784" y="352653"/>
                </a:lnTo>
                <a:lnTo>
                  <a:pt x="99325" y="387879"/>
                </a:lnTo>
                <a:lnTo>
                  <a:pt x="51065" y="437129"/>
                </a:lnTo>
                <a:lnTo>
                  <a:pt x="8609" y="487785"/>
                </a:lnTo>
                <a:lnTo>
                  <a:pt x="0" y="504010"/>
                </a:lnTo>
                <a:lnTo>
                  <a:pt x="4658" y="517356"/>
                </a:lnTo>
                <a:lnTo>
                  <a:pt x="63300" y="558311"/>
                </a:lnTo>
                <a:lnTo>
                  <a:pt x="101938" y="579895"/>
                </a:lnTo>
                <a:lnTo>
                  <a:pt x="142026" y="596818"/>
                </a:lnTo>
                <a:lnTo>
                  <a:pt x="185169" y="607947"/>
                </a:lnTo>
                <a:lnTo>
                  <a:pt x="232975" y="612152"/>
                </a:lnTo>
                <a:lnTo>
                  <a:pt x="282245" y="609141"/>
                </a:lnTo>
                <a:lnTo>
                  <a:pt x="331224" y="599747"/>
                </a:lnTo>
                <a:lnTo>
                  <a:pt x="379313" y="584482"/>
                </a:lnTo>
                <a:lnTo>
                  <a:pt x="425918" y="563860"/>
                </a:lnTo>
                <a:lnTo>
                  <a:pt x="470439" y="538391"/>
                </a:lnTo>
                <a:lnTo>
                  <a:pt x="511587" y="509369"/>
                </a:lnTo>
                <a:lnTo>
                  <a:pt x="550237" y="477093"/>
                </a:lnTo>
                <a:lnTo>
                  <a:pt x="586700" y="442067"/>
                </a:lnTo>
                <a:lnTo>
                  <a:pt x="621290" y="404791"/>
                </a:lnTo>
                <a:lnTo>
                  <a:pt x="654317" y="365770"/>
                </a:lnTo>
                <a:lnTo>
                  <a:pt x="686095" y="325505"/>
                </a:lnTo>
                <a:lnTo>
                  <a:pt x="716934" y="284499"/>
                </a:lnTo>
                <a:lnTo>
                  <a:pt x="747147" y="243255"/>
                </a:lnTo>
                <a:lnTo>
                  <a:pt x="771027" y="209769"/>
                </a:lnTo>
                <a:lnTo>
                  <a:pt x="793116" y="175121"/>
                </a:lnTo>
                <a:lnTo>
                  <a:pt x="811292" y="138905"/>
                </a:lnTo>
                <a:lnTo>
                  <a:pt x="823436" y="100711"/>
                </a:lnTo>
                <a:lnTo>
                  <a:pt x="825900" y="86880"/>
                </a:lnTo>
                <a:lnTo>
                  <a:pt x="821340" y="75336"/>
                </a:lnTo>
                <a:lnTo>
                  <a:pt x="730611" y="1320"/>
                </a:lnTo>
                <a:lnTo>
                  <a:pt x="724896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2687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4428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95798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6451" y="1679934"/>
            <a:ext cx="6414770" cy="1405890"/>
          </a:xfrm>
          <a:custGeom>
            <a:avLst/>
            <a:gdLst/>
            <a:ahLst/>
            <a:cxnLst/>
            <a:rect l="l" t="t" r="r" b="b"/>
            <a:pathLst>
              <a:path w="6414770" h="1405889">
                <a:moveTo>
                  <a:pt x="5633478" y="0"/>
                </a:moveTo>
                <a:lnTo>
                  <a:pt x="4833670" y="101422"/>
                </a:lnTo>
                <a:lnTo>
                  <a:pt x="4033901" y="7175"/>
                </a:lnTo>
                <a:lnTo>
                  <a:pt x="3234143" y="61074"/>
                </a:lnTo>
                <a:lnTo>
                  <a:pt x="2434424" y="77190"/>
                </a:lnTo>
                <a:lnTo>
                  <a:pt x="1634680" y="11696"/>
                </a:lnTo>
                <a:lnTo>
                  <a:pt x="834936" y="73456"/>
                </a:lnTo>
                <a:lnTo>
                  <a:pt x="60286" y="72669"/>
                </a:lnTo>
                <a:lnTo>
                  <a:pt x="0" y="721944"/>
                </a:lnTo>
                <a:lnTo>
                  <a:pt x="33794" y="1402435"/>
                </a:lnTo>
                <a:lnTo>
                  <a:pt x="835025" y="1402346"/>
                </a:lnTo>
                <a:lnTo>
                  <a:pt x="1634832" y="1394802"/>
                </a:lnTo>
                <a:lnTo>
                  <a:pt x="2434615" y="1391056"/>
                </a:lnTo>
                <a:lnTo>
                  <a:pt x="3234359" y="1405407"/>
                </a:lnTo>
                <a:lnTo>
                  <a:pt x="4034078" y="1355204"/>
                </a:lnTo>
                <a:lnTo>
                  <a:pt x="4833823" y="1353858"/>
                </a:lnTo>
                <a:lnTo>
                  <a:pt x="5633567" y="1379080"/>
                </a:lnTo>
                <a:lnTo>
                  <a:pt x="6399936" y="1361465"/>
                </a:lnTo>
                <a:lnTo>
                  <a:pt x="6409512" y="721347"/>
                </a:lnTo>
                <a:lnTo>
                  <a:pt x="6414490" y="65278"/>
                </a:lnTo>
                <a:lnTo>
                  <a:pt x="5633478" y="0"/>
                </a:lnTo>
                <a:close/>
              </a:path>
            </a:pathLst>
          </a:custGeom>
          <a:solidFill>
            <a:srgbClr val="46948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7711" y="1932867"/>
            <a:ext cx="4918710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670" algn="ctr" rtl="1">
              <a:lnSpc>
                <a:spcPct val="100000"/>
              </a:lnSpc>
              <a:spcBef>
                <a:spcPts val="5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تساعد تنمية الطفولة الصحيحة والتجارب الصحية في إعداد الأطفال للحياة وخبرات التعليم في وقت لاحق.</a:t>
            </a:r>
          </a:p>
        </p:txBody>
      </p:sp>
      <p:sp>
        <p:nvSpPr>
          <p:cNvPr id="9" name="object 9"/>
          <p:cNvSpPr/>
          <p:nvPr/>
        </p:nvSpPr>
        <p:spPr>
          <a:xfrm>
            <a:off x="7020366" y="1927372"/>
            <a:ext cx="3954145" cy="937894"/>
          </a:xfrm>
          <a:custGeom>
            <a:avLst/>
            <a:gdLst/>
            <a:ahLst/>
            <a:cxnLst/>
            <a:rect l="l" t="t" r="r" b="b"/>
            <a:pathLst>
              <a:path w="3954145" h="937894">
                <a:moveTo>
                  <a:pt x="0" y="0"/>
                </a:moveTo>
                <a:lnTo>
                  <a:pt x="0" y="937615"/>
                </a:lnTo>
                <a:lnTo>
                  <a:pt x="3920096" y="832040"/>
                </a:lnTo>
                <a:lnTo>
                  <a:pt x="3954005" y="208673"/>
                </a:lnTo>
                <a:lnTo>
                  <a:pt x="0" y="0"/>
                </a:lnTo>
                <a:close/>
              </a:path>
            </a:pathLst>
          </a:custGeom>
          <a:solidFill>
            <a:srgbClr val="6EB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41034" y="2148935"/>
            <a:ext cx="3225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GTWalsheimPro-Black"/>
                <a:cs typeface="GTWalsheimPro-Black"/>
              </a:rPr>
              <a:t>Healthy</a:t>
            </a:r>
            <a:r>
              <a:rPr sz="2700" b="1" spc="35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childhood</a:t>
            </a:r>
            <a:endParaRPr sz="2700">
              <a:latin typeface="GTWalsheimPro-Black"/>
              <a:cs typeface="GTWalsheimPro-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42938" y="3760712"/>
            <a:ext cx="6456680" cy="1463040"/>
          </a:xfrm>
          <a:custGeom>
            <a:avLst/>
            <a:gdLst/>
            <a:ahLst/>
            <a:cxnLst/>
            <a:rect l="l" t="t" r="r" b="b"/>
            <a:pathLst>
              <a:path w="6456680" h="1463039">
                <a:moveTo>
                  <a:pt x="1632978" y="0"/>
                </a:moveTo>
                <a:lnTo>
                  <a:pt x="833170" y="101422"/>
                </a:lnTo>
                <a:lnTo>
                  <a:pt x="14554" y="36131"/>
                </a:lnTo>
                <a:lnTo>
                  <a:pt x="9575" y="736549"/>
                </a:lnTo>
                <a:lnTo>
                  <a:pt x="0" y="1455229"/>
                </a:lnTo>
                <a:lnTo>
                  <a:pt x="833081" y="1437614"/>
                </a:lnTo>
                <a:lnTo>
                  <a:pt x="1632826" y="1462836"/>
                </a:lnTo>
                <a:lnTo>
                  <a:pt x="2432570" y="1461490"/>
                </a:lnTo>
                <a:lnTo>
                  <a:pt x="3232289" y="1411287"/>
                </a:lnTo>
                <a:lnTo>
                  <a:pt x="4032046" y="1425638"/>
                </a:lnTo>
                <a:lnTo>
                  <a:pt x="4831816" y="1421892"/>
                </a:lnTo>
                <a:lnTo>
                  <a:pt x="5631624" y="1414348"/>
                </a:lnTo>
                <a:lnTo>
                  <a:pt x="6430022" y="1414259"/>
                </a:lnTo>
                <a:lnTo>
                  <a:pt x="6396228" y="737108"/>
                </a:lnTo>
                <a:lnTo>
                  <a:pt x="6456514" y="28752"/>
                </a:lnTo>
                <a:lnTo>
                  <a:pt x="5631713" y="27965"/>
                </a:lnTo>
                <a:lnTo>
                  <a:pt x="4831969" y="89725"/>
                </a:lnTo>
                <a:lnTo>
                  <a:pt x="4032224" y="24231"/>
                </a:lnTo>
                <a:lnTo>
                  <a:pt x="3232505" y="40347"/>
                </a:lnTo>
                <a:lnTo>
                  <a:pt x="2432761" y="94246"/>
                </a:lnTo>
                <a:lnTo>
                  <a:pt x="1632978" y="0"/>
                </a:lnTo>
                <a:close/>
              </a:path>
            </a:pathLst>
          </a:custGeom>
          <a:solidFill>
            <a:srgbClr val="E95D3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1668" y="4023317"/>
            <a:ext cx="3954145" cy="937894"/>
          </a:xfrm>
          <a:custGeom>
            <a:avLst/>
            <a:gdLst/>
            <a:ahLst/>
            <a:cxnLst/>
            <a:rect l="l" t="t" r="r" b="b"/>
            <a:pathLst>
              <a:path w="3954145" h="937895">
                <a:moveTo>
                  <a:pt x="3954005" y="0"/>
                </a:moveTo>
                <a:lnTo>
                  <a:pt x="0" y="208673"/>
                </a:lnTo>
                <a:lnTo>
                  <a:pt x="33909" y="832040"/>
                </a:lnTo>
                <a:lnTo>
                  <a:pt x="3954005" y="937615"/>
                </a:lnTo>
                <a:lnTo>
                  <a:pt x="3954005" y="0"/>
                </a:lnTo>
                <a:close/>
              </a:path>
            </a:pathLst>
          </a:custGeom>
          <a:solidFill>
            <a:srgbClr val="E9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5071" y="4244882"/>
            <a:ext cx="3655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GTWalsheimPro-Black"/>
                <a:cs typeface="GTWalsheimPro-Black"/>
              </a:rPr>
              <a:t>Unhealthy</a:t>
            </a:r>
            <a:r>
              <a:rPr sz="2700" b="1" spc="20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childhood</a:t>
            </a:r>
            <a:endParaRPr sz="2700">
              <a:latin typeface="GTWalsheimPro-Black"/>
              <a:cs typeface="GTWalsheimPro-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8C926CC5-BE49-B6B7-28FE-FDE47AE1EB4E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أفضل طريقة للحصول على الخبرات اللازمة!</a:t>
            </a:r>
            <a:endParaRPr lang="ar-SA" spc="-325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23C9F5AE-1A8D-BC83-9A40-58251E08105D}"/>
              </a:ext>
            </a:extLst>
          </p:cNvPr>
          <p:cNvSpPr txBox="1"/>
          <p:nvPr/>
        </p:nvSpPr>
        <p:spPr>
          <a:xfrm>
            <a:off x="5263303" y="3975065"/>
            <a:ext cx="5334000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تؤثر تجارب الطفولة غير الصحية، لا سيما في السنوات الخمس الأولى من حياة الطفل، على التطور الاجتماعي والإدراكي والعاطفي والجسدي على المدى الطويل.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860051" y="5574158"/>
            <a:ext cx="1092200" cy="666750"/>
          </a:xfrm>
          <a:custGeom>
            <a:avLst/>
            <a:gdLst/>
            <a:ahLst/>
            <a:cxnLst/>
            <a:rect l="l" t="t" r="r" b="b"/>
            <a:pathLst>
              <a:path w="1092200" h="666750">
                <a:moveTo>
                  <a:pt x="121432" y="0"/>
                </a:moveTo>
                <a:lnTo>
                  <a:pt x="2214" y="112080"/>
                </a:lnTo>
                <a:lnTo>
                  <a:pt x="0" y="125237"/>
                </a:lnTo>
                <a:lnTo>
                  <a:pt x="688" y="131406"/>
                </a:lnTo>
                <a:lnTo>
                  <a:pt x="26492" y="188286"/>
                </a:lnTo>
                <a:lnTo>
                  <a:pt x="55621" y="229369"/>
                </a:lnTo>
                <a:lnTo>
                  <a:pt x="89259" y="267792"/>
                </a:lnTo>
                <a:lnTo>
                  <a:pt x="124883" y="304459"/>
                </a:lnTo>
                <a:lnTo>
                  <a:pt x="160716" y="340468"/>
                </a:lnTo>
                <a:lnTo>
                  <a:pt x="196975" y="376301"/>
                </a:lnTo>
                <a:lnTo>
                  <a:pt x="233809" y="411612"/>
                </a:lnTo>
                <a:lnTo>
                  <a:pt x="271366" y="446055"/>
                </a:lnTo>
                <a:lnTo>
                  <a:pt x="309794" y="479284"/>
                </a:lnTo>
                <a:lnTo>
                  <a:pt x="349240" y="510954"/>
                </a:lnTo>
                <a:lnTo>
                  <a:pt x="389855" y="540717"/>
                </a:lnTo>
                <a:lnTo>
                  <a:pt x="431784" y="568229"/>
                </a:lnTo>
                <a:lnTo>
                  <a:pt x="475178" y="593143"/>
                </a:lnTo>
                <a:lnTo>
                  <a:pt x="520183" y="615114"/>
                </a:lnTo>
                <a:lnTo>
                  <a:pt x="569606" y="634656"/>
                </a:lnTo>
                <a:lnTo>
                  <a:pt x="620271" y="649851"/>
                </a:lnTo>
                <a:lnTo>
                  <a:pt x="671698" y="660400"/>
                </a:lnTo>
                <a:lnTo>
                  <a:pt x="723406" y="666004"/>
                </a:lnTo>
                <a:lnTo>
                  <a:pt x="774915" y="666363"/>
                </a:lnTo>
                <a:lnTo>
                  <a:pt x="825745" y="661177"/>
                </a:lnTo>
                <a:lnTo>
                  <a:pt x="874574" y="649960"/>
                </a:lnTo>
                <a:lnTo>
                  <a:pt x="918271" y="633315"/>
                </a:lnTo>
                <a:lnTo>
                  <a:pt x="958102" y="611874"/>
                </a:lnTo>
                <a:lnTo>
                  <a:pt x="995331" y="586266"/>
                </a:lnTo>
                <a:lnTo>
                  <a:pt x="1031224" y="557121"/>
                </a:lnTo>
                <a:lnTo>
                  <a:pt x="1067045" y="525071"/>
                </a:lnTo>
                <a:lnTo>
                  <a:pt x="1091666" y="484621"/>
                </a:lnTo>
                <a:lnTo>
                  <a:pt x="1078045" y="466306"/>
                </a:lnTo>
                <a:lnTo>
                  <a:pt x="1048935" y="439981"/>
                </a:lnTo>
                <a:lnTo>
                  <a:pt x="1016389" y="412038"/>
                </a:lnTo>
                <a:lnTo>
                  <a:pt x="982673" y="385552"/>
                </a:lnTo>
                <a:lnTo>
                  <a:pt x="947862" y="360585"/>
                </a:lnTo>
                <a:lnTo>
                  <a:pt x="912029" y="337200"/>
                </a:lnTo>
                <a:lnTo>
                  <a:pt x="869192" y="331955"/>
                </a:lnTo>
                <a:lnTo>
                  <a:pt x="831809" y="358704"/>
                </a:lnTo>
                <a:lnTo>
                  <a:pt x="800982" y="380134"/>
                </a:lnTo>
                <a:lnTo>
                  <a:pt x="768453" y="398051"/>
                </a:lnTo>
                <a:lnTo>
                  <a:pt x="732934" y="409437"/>
                </a:lnTo>
                <a:lnTo>
                  <a:pt x="695375" y="411778"/>
                </a:lnTo>
                <a:lnTo>
                  <a:pt x="657380" y="405962"/>
                </a:lnTo>
                <a:lnTo>
                  <a:pt x="619839" y="393877"/>
                </a:lnTo>
                <a:lnTo>
                  <a:pt x="583645" y="377408"/>
                </a:lnTo>
                <a:lnTo>
                  <a:pt x="537820" y="351326"/>
                </a:lnTo>
                <a:lnTo>
                  <a:pt x="493937" y="321787"/>
                </a:lnTo>
                <a:lnTo>
                  <a:pt x="451595" y="289760"/>
                </a:lnTo>
                <a:lnTo>
                  <a:pt x="410392" y="256212"/>
                </a:lnTo>
                <a:lnTo>
                  <a:pt x="373666" y="225142"/>
                </a:lnTo>
                <a:lnTo>
                  <a:pt x="337397" y="193528"/>
                </a:lnTo>
                <a:lnTo>
                  <a:pt x="301596" y="161380"/>
                </a:lnTo>
                <a:lnTo>
                  <a:pt x="266270" y="128705"/>
                </a:lnTo>
                <a:lnTo>
                  <a:pt x="231431" y="95513"/>
                </a:lnTo>
                <a:lnTo>
                  <a:pt x="197088" y="61813"/>
                </a:lnTo>
                <a:lnTo>
                  <a:pt x="163250" y="27612"/>
                </a:lnTo>
                <a:lnTo>
                  <a:pt x="150523" y="15655"/>
                </a:lnTo>
                <a:lnTo>
                  <a:pt x="136334" y="5595"/>
                </a:lnTo>
                <a:lnTo>
                  <a:pt x="121432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2231" y="3536389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30" h="400685">
                <a:moveTo>
                  <a:pt x="114731" y="0"/>
                </a:moveTo>
                <a:lnTo>
                  <a:pt x="91263" y="40343"/>
                </a:lnTo>
                <a:lnTo>
                  <a:pt x="70516" y="83562"/>
                </a:lnTo>
                <a:lnTo>
                  <a:pt x="51755" y="128443"/>
                </a:lnTo>
                <a:lnTo>
                  <a:pt x="17235" y="218325"/>
                </a:lnTo>
                <a:lnTo>
                  <a:pt x="0" y="260896"/>
                </a:lnTo>
                <a:lnTo>
                  <a:pt x="339471" y="400634"/>
                </a:lnTo>
                <a:lnTo>
                  <a:pt x="355253" y="358851"/>
                </a:lnTo>
                <a:lnTo>
                  <a:pt x="373542" y="317507"/>
                </a:lnTo>
                <a:lnTo>
                  <a:pt x="393534" y="276061"/>
                </a:lnTo>
                <a:lnTo>
                  <a:pt x="414429" y="233973"/>
                </a:lnTo>
                <a:lnTo>
                  <a:pt x="435423" y="190702"/>
                </a:lnTo>
                <a:lnTo>
                  <a:pt x="455714" y="145707"/>
                </a:lnTo>
                <a:lnTo>
                  <a:pt x="114731" y="0"/>
                </a:lnTo>
                <a:close/>
              </a:path>
            </a:pathLst>
          </a:custGeom>
          <a:solidFill>
            <a:srgbClr val="FAAC75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978822" y="2872324"/>
            <a:ext cx="2227580" cy="1746250"/>
            <a:chOff x="4978822" y="2872324"/>
            <a:chExt cx="2227580" cy="1746250"/>
          </a:xfrm>
        </p:grpSpPr>
        <p:sp>
          <p:nvSpPr>
            <p:cNvPr id="10" name="object 10"/>
            <p:cNvSpPr/>
            <p:nvPr/>
          </p:nvSpPr>
          <p:spPr>
            <a:xfrm>
              <a:off x="4978822" y="2872324"/>
              <a:ext cx="2227580" cy="1746250"/>
            </a:xfrm>
            <a:custGeom>
              <a:avLst/>
              <a:gdLst/>
              <a:ahLst/>
              <a:cxnLst/>
              <a:rect l="l" t="t" r="r" b="b"/>
              <a:pathLst>
                <a:path w="2227579" h="1746250">
                  <a:moveTo>
                    <a:pt x="815822" y="0"/>
                  </a:moveTo>
                  <a:lnTo>
                    <a:pt x="311823" y="297052"/>
                  </a:lnTo>
                  <a:lnTo>
                    <a:pt x="50152" y="758545"/>
                  </a:lnTo>
                  <a:lnTo>
                    <a:pt x="0" y="1050759"/>
                  </a:lnTo>
                  <a:lnTo>
                    <a:pt x="137706" y="1302499"/>
                  </a:lnTo>
                  <a:lnTo>
                    <a:pt x="371640" y="1438427"/>
                  </a:lnTo>
                  <a:lnTo>
                    <a:pt x="560514" y="1419847"/>
                  </a:lnTo>
                  <a:lnTo>
                    <a:pt x="627710" y="1503845"/>
                  </a:lnTo>
                  <a:lnTo>
                    <a:pt x="526148" y="1694751"/>
                  </a:lnTo>
                  <a:lnTo>
                    <a:pt x="715276" y="1745665"/>
                  </a:lnTo>
                  <a:lnTo>
                    <a:pt x="1126617" y="1332788"/>
                  </a:lnTo>
                  <a:lnTo>
                    <a:pt x="1440980" y="1398968"/>
                  </a:lnTo>
                  <a:lnTo>
                    <a:pt x="2084717" y="1248283"/>
                  </a:lnTo>
                  <a:lnTo>
                    <a:pt x="2227516" y="878687"/>
                  </a:lnTo>
                  <a:lnTo>
                    <a:pt x="2140458" y="531482"/>
                  </a:lnTo>
                  <a:lnTo>
                    <a:pt x="1903742" y="293484"/>
                  </a:lnTo>
                  <a:lnTo>
                    <a:pt x="1302753" y="19342"/>
                  </a:lnTo>
                  <a:lnTo>
                    <a:pt x="815822" y="0"/>
                  </a:lnTo>
                  <a:close/>
                </a:path>
              </a:pathLst>
            </a:custGeom>
            <a:solidFill>
              <a:srgbClr val="8FC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2621" y="3272901"/>
              <a:ext cx="306705" cy="241935"/>
            </a:xfrm>
            <a:custGeom>
              <a:avLst/>
              <a:gdLst/>
              <a:ahLst/>
              <a:cxnLst/>
              <a:rect l="l" t="t" r="r" b="b"/>
              <a:pathLst>
                <a:path w="306704" h="241935">
                  <a:moveTo>
                    <a:pt x="279349" y="0"/>
                  </a:moveTo>
                  <a:lnTo>
                    <a:pt x="0" y="25133"/>
                  </a:lnTo>
                  <a:lnTo>
                    <a:pt x="4128" y="78153"/>
                  </a:lnTo>
                  <a:lnTo>
                    <a:pt x="7789" y="133505"/>
                  </a:lnTo>
                  <a:lnTo>
                    <a:pt x="13724" y="188757"/>
                  </a:lnTo>
                  <a:lnTo>
                    <a:pt x="24676" y="241477"/>
                  </a:lnTo>
                  <a:lnTo>
                    <a:pt x="306476" y="212331"/>
                  </a:lnTo>
                  <a:lnTo>
                    <a:pt x="299164" y="156614"/>
                  </a:lnTo>
                  <a:lnTo>
                    <a:pt x="290612" y="103131"/>
                  </a:lnTo>
                  <a:lnTo>
                    <a:pt x="283210" y="51166"/>
                  </a:lnTo>
                  <a:lnTo>
                    <a:pt x="279349" y="0"/>
                  </a:lnTo>
                  <a:close/>
                </a:path>
              </a:pathLst>
            </a:custGeom>
            <a:solidFill>
              <a:srgbClr val="599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2894" y="3736712"/>
              <a:ext cx="345440" cy="213360"/>
            </a:xfrm>
            <a:custGeom>
              <a:avLst/>
              <a:gdLst/>
              <a:ahLst/>
              <a:cxnLst/>
              <a:rect l="l" t="t" r="r" b="b"/>
              <a:pathLst>
                <a:path w="345440" h="213360">
                  <a:moveTo>
                    <a:pt x="108265" y="0"/>
                  </a:moveTo>
                  <a:lnTo>
                    <a:pt x="61565" y="7711"/>
                  </a:lnTo>
                  <a:lnTo>
                    <a:pt x="24768" y="29838"/>
                  </a:lnTo>
                  <a:lnTo>
                    <a:pt x="0" y="57445"/>
                  </a:lnTo>
                  <a:lnTo>
                    <a:pt x="4297" y="63238"/>
                  </a:lnTo>
                  <a:lnTo>
                    <a:pt x="34397" y="88789"/>
                  </a:lnTo>
                  <a:lnTo>
                    <a:pt x="62099" y="107340"/>
                  </a:lnTo>
                  <a:lnTo>
                    <a:pt x="67827" y="107277"/>
                  </a:lnTo>
                  <a:lnTo>
                    <a:pt x="70227" y="105765"/>
                  </a:lnTo>
                  <a:lnTo>
                    <a:pt x="91800" y="90567"/>
                  </a:lnTo>
                  <a:lnTo>
                    <a:pt x="102082" y="84918"/>
                  </a:lnTo>
                  <a:lnTo>
                    <a:pt x="113306" y="81331"/>
                  </a:lnTo>
                  <a:lnTo>
                    <a:pt x="125174" y="80608"/>
                  </a:lnTo>
                  <a:lnTo>
                    <a:pt x="137179" y="82461"/>
                  </a:lnTo>
                  <a:lnTo>
                    <a:pt x="174931" y="99775"/>
                  </a:lnTo>
                  <a:lnTo>
                    <a:pt x="215160" y="129870"/>
                  </a:lnTo>
                  <a:lnTo>
                    <a:pt x="255084" y="165028"/>
                  </a:lnTo>
                  <a:lnTo>
                    <a:pt x="298091" y="207277"/>
                  </a:lnTo>
                  <a:lnTo>
                    <a:pt x="304898" y="212928"/>
                  </a:lnTo>
                  <a:lnTo>
                    <a:pt x="313191" y="209639"/>
                  </a:lnTo>
                  <a:lnTo>
                    <a:pt x="344065" y="175577"/>
                  </a:lnTo>
                  <a:lnTo>
                    <a:pt x="345157" y="170828"/>
                  </a:lnTo>
                  <a:lnTo>
                    <a:pt x="343379" y="165595"/>
                  </a:lnTo>
                  <a:lnTo>
                    <a:pt x="316620" y="126340"/>
                  </a:lnTo>
                  <a:lnTo>
                    <a:pt x="276845" y="86401"/>
                  </a:lnTo>
                  <a:lnTo>
                    <a:pt x="247026" y="59431"/>
                  </a:lnTo>
                  <a:lnTo>
                    <a:pt x="215189" y="35540"/>
                  </a:lnTo>
                  <a:lnTo>
                    <a:pt x="180603" y="16434"/>
                  </a:lnTo>
                  <a:lnTo>
                    <a:pt x="132753" y="2070"/>
                  </a:lnTo>
                  <a:lnTo>
                    <a:pt x="108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4380" y="3363713"/>
              <a:ext cx="445134" cy="559435"/>
            </a:xfrm>
            <a:custGeom>
              <a:avLst/>
              <a:gdLst/>
              <a:ahLst/>
              <a:cxnLst/>
              <a:rect l="l" t="t" r="r" b="b"/>
              <a:pathLst>
                <a:path w="445135" h="559435">
                  <a:moveTo>
                    <a:pt x="378272" y="0"/>
                  </a:moveTo>
                  <a:lnTo>
                    <a:pt x="329782" y="33009"/>
                  </a:lnTo>
                  <a:lnTo>
                    <a:pt x="293672" y="64732"/>
                  </a:lnTo>
                  <a:lnTo>
                    <a:pt x="267169" y="99923"/>
                  </a:lnTo>
                  <a:lnTo>
                    <a:pt x="268935" y="104635"/>
                  </a:lnTo>
                  <a:lnTo>
                    <a:pt x="279326" y="128242"/>
                  </a:lnTo>
                  <a:lnTo>
                    <a:pt x="287561" y="147623"/>
                  </a:lnTo>
                  <a:lnTo>
                    <a:pt x="293674" y="167535"/>
                  </a:lnTo>
                  <a:lnTo>
                    <a:pt x="295859" y="188341"/>
                  </a:lnTo>
                  <a:lnTo>
                    <a:pt x="292834" y="209236"/>
                  </a:lnTo>
                  <a:lnTo>
                    <a:pt x="274335" y="248661"/>
                  </a:lnTo>
                  <a:lnTo>
                    <a:pt x="241563" y="288813"/>
                  </a:lnTo>
                  <a:lnTo>
                    <a:pt x="197872" y="329094"/>
                  </a:lnTo>
                  <a:lnTo>
                    <a:pt x="137341" y="376715"/>
                  </a:lnTo>
                  <a:lnTo>
                    <a:pt x="99215" y="404595"/>
                  </a:lnTo>
                  <a:lnTo>
                    <a:pt x="60380" y="431481"/>
                  </a:lnTo>
                  <a:lnTo>
                    <a:pt x="20866" y="457352"/>
                  </a:lnTo>
                  <a:lnTo>
                    <a:pt x="12848" y="462969"/>
                  </a:lnTo>
                  <a:lnTo>
                    <a:pt x="5699" y="469606"/>
                  </a:lnTo>
                  <a:lnTo>
                    <a:pt x="917" y="477145"/>
                  </a:lnTo>
                  <a:lnTo>
                    <a:pt x="0" y="485470"/>
                  </a:lnTo>
                  <a:lnTo>
                    <a:pt x="698" y="489496"/>
                  </a:lnTo>
                  <a:lnTo>
                    <a:pt x="48780" y="555459"/>
                  </a:lnTo>
                  <a:lnTo>
                    <a:pt x="56641" y="559066"/>
                  </a:lnTo>
                  <a:lnTo>
                    <a:pt x="61645" y="558622"/>
                  </a:lnTo>
                  <a:lnTo>
                    <a:pt x="119303" y="539589"/>
                  </a:lnTo>
                  <a:lnTo>
                    <a:pt x="168478" y="510171"/>
                  </a:lnTo>
                  <a:lnTo>
                    <a:pt x="208263" y="484125"/>
                  </a:lnTo>
                  <a:lnTo>
                    <a:pt x="247597" y="457150"/>
                  </a:lnTo>
                  <a:lnTo>
                    <a:pt x="285676" y="428685"/>
                  </a:lnTo>
                  <a:lnTo>
                    <a:pt x="321701" y="398168"/>
                  </a:lnTo>
                  <a:lnTo>
                    <a:pt x="354868" y="365040"/>
                  </a:lnTo>
                  <a:lnTo>
                    <a:pt x="384378" y="328739"/>
                  </a:lnTo>
                  <a:lnTo>
                    <a:pt x="408150" y="290944"/>
                  </a:lnTo>
                  <a:lnTo>
                    <a:pt x="426624" y="250750"/>
                  </a:lnTo>
                  <a:lnTo>
                    <a:pt x="439060" y="208929"/>
                  </a:lnTo>
                  <a:lnTo>
                    <a:pt x="444715" y="166255"/>
                  </a:lnTo>
                  <a:lnTo>
                    <a:pt x="442510" y="124974"/>
                  </a:lnTo>
                  <a:lnTo>
                    <a:pt x="432827" y="87931"/>
                  </a:lnTo>
                  <a:lnTo>
                    <a:pt x="417321" y="53027"/>
                  </a:lnTo>
                  <a:lnTo>
                    <a:pt x="397649" y="18161"/>
                  </a:lnTo>
                  <a:lnTo>
                    <a:pt x="387382" y="3747"/>
                  </a:lnTo>
                  <a:lnTo>
                    <a:pt x="378272" y="0"/>
                  </a:lnTo>
                  <a:close/>
                </a:path>
              </a:pathLst>
            </a:custGeom>
            <a:solidFill>
              <a:srgbClr val="FFD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5579" y="3584334"/>
              <a:ext cx="427990" cy="476250"/>
            </a:xfrm>
            <a:custGeom>
              <a:avLst/>
              <a:gdLst/>
              <a:ahLst/>
              <a:cxnLst/>
              <a:rect l="l" t="t" r="r" b="b"/>
              <a:pathLst>
                <a:path w="427989" h="476250">
                  <a:moveTo>
                    <a:pt x="258737" y="0"/>
                  </a:moveTo>
                  <a:lnTo>
                    <a:pt x="216403" y="20868"/>
                  </a:lnTo>
                  <a:lnTo>
                    <a:pt x="126887" y="63017"/>
                  </a:lnTo>
                  <a:lnTo>
                    <a:pt x="82305" y="85626"/>
                  </a:lnTo>
                  <a:lnTo>
                    <a:pt x="39576" y="110144"/>
                  </a:lnTo>
                  <a:lnTo>
                    <a:pt x="0" y="137236"/>
                  </a:lnTo>
                  <a:lnTo>
                    <a:pt x="175018" y="475716"/>
                  </a:lnTo>
                  <a:lnTo>
                    <a:pt x="219599" y="451532"/>
                  </a:lnTo>
                  <a:lnTo>
                    <a:pt x="262362" y="426758"/>
                  </a:lnTo>
                  <a:lnTo>
                    <a:pt x="303922" y="402175"/>
                  </a:lnTo>
                  <a:lnTo>
                    <a:pt x="344892" y="378565"/>
                  </a:lnTo>
                  <a:lnTo>
                    <a:pt x="385886" y="356709"/>
                  </a:lnTo>
                  <a:lnTo>
                    <a:pt x="427520" y="337388"/>
                  </a:lnTo>
                  <a:lnTo>
                    <a:pt x="258737" y="0"/>
                  </a:lnTo>
                  <a:close/>
                </a:path>
              </a:pathLst>
            </a:custGeom>
            <a:solidFill>
              <a:srgbClr val="EBA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3476" y="3073147"/>
              <a:ext cx="224726" cy="224726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9133ABB5-5CBC-A767-B279-DA9F3F74DC6E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هل تعلم؟</a:t>
            </a:r>
            <a:endParaRPr lang="ar-SA" spc="-325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3E1E2DE7-840F-80A8-CDEB-6A8DC86B8B5A}"/>
              </a:ext>
            </a:extLst>
          </p:cNvPr>
          <p:cNvSpPr txBox="1"/>
          <p:nvPr/>
        </p:nvSpPr>
        <p:spPr>
          <a:xfrm>
            <a:off x="2759279" y="1686027"/>
            <a:ext cx="6617846" cy="83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400" dirty="0">
                <a:solidFill>
                  <a:srgbClr val="569889"/>
                </a:solidFill>
                <a:latin typeface="Graphik Arabic"/>
                <a:cs typeface="Graphik Arabic"/>
              </a:rPr>
              <a:t>هل تعلم أن أكثر وقت ينمو فيه الدماغ ويتطور هو خلال </a:t>
            </a:r>
            <a:r>
              <a:rPr lang="ar-SA" sz="2400" b="1" dirty="0">
                <a:solidFill>
                  <a:srgbClr val="E35E3B"/>
                </a:solidFill>
                <a:latin typeface="Graphik Arabic Bold" pitchFamily="2" charset="-78"/>
                <a:cs typeface="Graphik Arabic Bold" pitchFamily="2" charset="-78"/>
              </a:rPr>
              <a:t>السنوات الخمس</a:t>
            </a:r>
            <a:r>
              <a:rPr lang="ar-SA" sz="2400" dirty="0">
                <a:solidFill>
                  <a:srgbClr val="569889"/>
                </a:solidFill>
                <a:latin typeface="Graphik Arabic"/>
                <a:cs typeface="Graphik Arabic"/>
              </a:rPr>
              <a:t> الأولى من الحياة؟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F1999E7-64EC-4FFB-843E-92B4239E938C}"/>
              </a:ext>
            </a:extLst>
          </p:cNvPr>
          <p:cNvSpPr txBox="1"/>
          <p:nvPr/>
        </p:nvSpPr>
        <p:spPr>
          <a:xfrm>
            <a:off x="1749683" y="4913321"/>
            <a:ext cx="8685857" cy="83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400" dirty="0">
                <a:solidFill>
                  <a:srgbClr val="252158"/>
                </a:solidFill>
                <a:latin typeface="Graphik Arabic Medium" pitchFamily="2" charset="-78"/>
                <a:cs typeface="Graphik Arabic Medium" pitchFamily="2" charset="-78"/>
              </a:rPr>
              <a:t>هل تعلم أن الباحثين قد اكتشفوا أن الأطفال يبدؤون بجمع المعلومات عن اللغات التي يتم التحدث بها حولهم منذ عمر </a:t>
            </a:r>
            <a:r>
              <a:rPr lang="ar-SA" sz="2400" b="1" dirty="0">
                <a:solidFill>
                  <a:srgbClr val="E35E3B"/>
                </a:solidFill>
                <a:latin typeface="Graphik Arabic Bold" pitchFamily="2" charset="-78"/>
                <a:cs typeface="Graphik Arabic Bold" pitchFamily="2" charset="-78"/>
              </a:rPr>
              <a:t>الشهرين؟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3285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5" h="612775">
                <a:moveTo>
                  <a:pt x="724896" y="0"/>
                </a:moveTo>
                <a:lnTo>
                  <a:pt x="682986" y="27698"/>
                </a:lnTo>
                <a:lnTo>
                  <a:pt x="650991" y="71452"/>
                </a:lnTo>
                <a:lnTo>
                  <a:pt x="618096" y="114536"/>
                </a:lnTo>
                <a:lnTo>
                  <a:pt x="584317" y="156931"/>
                </a:lnTo>
                <a:lnTo>
                  <a:pt x="549672" y="198617"/>
                </a:lnTo>
                <a:lnTo>
                  <a:pt x="514178" y="239572"/>
                </a:lnTo>
                <a:lnTo>
                  <a:pt x="485473" y="271256"/>
                </a:lnTo>
                <a:lnTo>
                  <a:pt x="455682" y="301874"/>
                </a:lnTo>
                <a:lnTo>
                  <a:pt x="424367" y="330703"/>
                </a:lnTo>
                <a:lnTo>
                  <a:pt x="391090" y="357022"/>
                </a:lnTo>
                <a:lnTo>
                  <a:pt x="335902" y="388691"/>
                </a:lnTo>
                <a:lnTo>
                  <a:pt x="276218" y="400634"/>
                </a:lnTo>
                <a:lnTo>
                  <a:pt x="246581" y="395888"/>
                </a:lnTo>
                <a:lnTo>
                  <a:pt x="218532" y="385586"/>
                </a:lnTo>
                <a:lnTo>
                  <a:pt x="191411" y="372286"/>
                </a:lnTo>
                <a:lnTo>
                  <a:pt x="158413" y="355549"/>
                </a:lnTo>
                <a:lnTo>
                  <a:pt x="151784" y="352653"/>
                </a:lnTo>
                <a:lnTo>
                  <a:pt x="99325" y="387879"/>
                </a:lnTo>
                <a:lnTo>
                  <a:pt x="51065" y="437129"/>
                </a:lnTo>
                <a:lnTo>
                  <a:pt x="8609" y="487785"/>
                </a:lnTo>
                <a:lnTo>
                  <a:pt x="0" y="504010"/>
                </a:lnTo>
                <a:lnTo>
                  <a:pt x="4658" y="517356"/>
                </a:lnTo>
                <a:lnTo>
                  <a:pt x="63300" y="558311"/>
                </a:lnTo>
                <a:lnTo>
                  <a:pt x="101938" y="579895"/>
                </a:lnTo>
                <a:lnTo>
                  <a:pt x="142026" y="596818"/>
                </a:lnTo>
                <a:lnTo>
                  <a:pt x="185169" y="607947"/>
                </a:lnTo>
                <a:lnTo>
                  <a:pt x="232975" y="612152"/>
                </a:lnTo>
                <a:lnTo>
                  <a:pt x="282245" y="609141"/>
                </a:lnTo>
                <a:lnTo>
                  <a:pt x="331224" y="599747"/>
                </a:lnTo>
                <a:lnTo>
                  <a:pt x="379313" y="584482"/>
                </a:lnTo>
                <a:lnTo>
                  <a:pt x="425918" y="563860"/>
                </a:lnTo>
                <a:lnTo>
                  <a:pt x="470439" y="538391"/>
                </a:lnTo>
                <a:lnTo>
                  <a:pt x="511587" y="509369"/>
                </a:lnTo>
                <a:lnTo>
                  <a:pt x="550237" y="477093"/>
                </a:lnTo>
                <a:lnTo>
                  <a:pt x="586700" y="442067"/>
                </a:lnTo>
                <a:lnTo>
                  <a:pt x="621290" y="404791"/>
                </a:lnTo>
                <a:lnTo>
                  <a:pt x="654317" y="365770"/>
                </a:lnTo>
                <a:lnTo>
                  <a:pt x="686095" y="325505"/>
                </a:lnTo>
                <a:lnTo>
                  <a:pt x="716934" y="284499"/>
                </a:lnTo>
                <a:lnTo>
                  <a:pt x="747147" y="243255"/>
                </a:lnTo>
                <a:lnTo>
                  <a:pt x="771027" y="209769"/>
                </a:lnTo>
                <a:lnTo>
                  <a:pt x="793116" y="175121"/>
                </a:lnTo>
                <a:lnTo>
                  <a:pt x="811292" y="138905"/>
                </a:lnTo>
                <a:lnTo>
                  <a:pt x="823436" y="100711"/>
                </a:lnTo>
                <a:lnTo>
                  <a:pt x="825900" y="86880"/>
                </a:lnTo>
                <a:lnTo>
                  <a:pt x="821340" y="75336"/>
                </a:lnTo>
                <a:lnTo>
                  <a:pt x="730611" y="1320"/>
                </a:lnTo>
                <a:lnTo>
                  <a:pt x="724896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6681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4" h="1047750">
                <a:moveTo>
                  <a:pt x="77647" y="0"/>
                </a:moveTo>
                <a:lnTo>
                  <a:pt x="59827" y="50621"/>
                </a:lnTo>
                <a:lnTo>
                  <a:pt x="46227" y="101698"/>
                </a:lnTo>
                <a:lnTo>
                  <a:pt x="36857" y="153105"/>
                </a:lnTo>
                <a:lnTo>
                  <a:pt x="31727" y="204718"/>
                </a:lnTo>
                <a:lnTo>
                  <a:pt x="30848" y="256413"/>
                </a:lnTo>
                <a:lnTo>
                  <a:pt x="31569" y="282084"/>
                </a:lnTo>
                <a:lnTo>
                  <a:pt x="31394" y="297572"/>
                </a:lnTo>
                <a:lnTo>
                  <a:pt x="22564" y="341172"/>
                </a:lnTo>
                <a:lnTo>
                  <a:pt x="11417" y="368185"/>
                </a:lnTo>
                <a:lnTo>
                  <a:pt x="9029" y="375437"/>
                </a:lnTo>
                <a:lnTo>
                  <a:pt x="3770" y="396366"/>
                </a:lnTo>
                <a:lnTo>
                  <a:pt x="1081" y="417383"/>
                </a:lnTo>
                <a:lnTo>
                  <a:pt x="108" y="438332"/>
                </a:lnTo>
                <a:lnTo>
                  <a:pt x="0" y="459054"/>
                </a:lnTo>
                <a:lnTo>
                  <a:pt x="927" y="1047229"/>
                </a:lnTo>
                <a:lnTo>
                  <a:pt x="20980" y="1047229"/>
                </a:lnTo>
                <a:lnTo>
                  <a:pt x="20053" y="459041"/>
                </a:lnTo>
                <a:lnTo>
                  <a:pt x="20176" y="438825"/>
                </a:lnTo>
                <a:lnTo>
                  <a:pt x="23643" y="398183"/>
                </a:lnTo>
                <a:lnTo>
                  <a:pt x="39421" y="350856"/>
                </a:lnTo>
                <a:lnTo>
                  <a:pt x="44537" y="337383"/>
                </a:lnTo>
                <a:lnTo>
                  <a:pt x="46659" y="330542"/>
                </a:lnTo>
                <a:lnTo>
                  <a:pt x="49979" y="314467"/>
                </a:lnTo>
                <a:lnTo>
                  <a:pt x="51423" y="298353"/>
                </a:lnTo>
                <a:lnTo>
                  <a:pt x="51622" y="282302"/>
                </a:lnTo>
                <a:lnTo>
                  <a:pt x="51206" y="266420"/>
                </a:lnTo>
                <a:lnTo>
                  <a:pt x="50977" y="259613"/>
                </a:lnTo>
                <a:lnTo>
                  <a:pt x="51717" y="205190"/>
                </a:lnTo>
                <a:lnTo>
                  <a:pt x="56767" y="154269"/>
                </a:lnTo>
                <a:lnTo>
                  <a:pt x="66026" y="103563"/>
                </a:lnTo>
                <a:lnTo>
                  <a:pt x="79468" y="53185"/>
                </a:lnTo>
                <a:lnTo>
                  <a:pt x="97066" y="3251"/>
                </a:lnTo>
                <a:lnTo>
                  <a:pt x="7764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8421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16328" y="0"/>
                </a:moveTo>
                <a:lnTo>
                  <a:pt x="12093" y="50430"/>
                </a:lnTo>
                <a:lnTo>
                  <a:pt x="8556" y="100928"/>
                </a:lnTo>
                <a:lnTo>
                  <a:pt x="5681" y="151482"/>
                </a:lnTo>
                <a:lnTo>
                  <a:pt x="3432" y="202080"/>
                </a:lnTo>
                <a:lnTo>
                  <a:pt x="1775" y="252711"/>
                </a:lnTo>
                <a:lnTo>
                  <a:pt x="675" y="303364"/>
                </a:lnTo>
                <a:lnTo>
                  <a:pt x="94" y="354027"/>
                </a:lnTo>
                <a:lnTo>
                  <a:pt x="0" y="404688"/>
                </a:lnTo>
                <a:lnTo>
                  <a:pt x="355" y="455337"/>
                </a:lnTo>
                <a:lnTo>
                  <a:pt x="1124" y="505963"/>
                </a:lnTo>
                <a:lnTo>
                  <a:pt x="2273" y="556553"/>
                </a:lnTo>
                <a:lnTo>
                  <a:pt x="3766" y="607096"/>
                </a:lnTo>
                <a:lnTo>
                  <a:pt x="5567" y="657581"/>
                </a:lnTo>
                <a:lnTo>
                  <a:pt x="7641" y="707997"/>
                </a:lnTo>
                <a:lnTo>
                  <a:pt x="12466" y="808576"/>
                </a:lnTo>
                <a:lnTo>
                  <a:pt x="17959" y="908740"/>
                </a:lnTo>
                <a:lnTo>
                  <a:pt x="27822" y="1074407"/>
                </a:lnTo>
                <a:lnTo>
                  <a:pt x="47888" y="1074407"/>
                </a:lnTo>
                <a:lnTo>
                  <a:pt x="35184" y="858384"/>
                </a:lnTo>
                <a:lnTo>
                  <a:pt x="29994" y="758100"/>
                </a:lnTo>
                <a:lnTo>
                  <a:pt x="25612" y="657451"/>
                </a:lnTo>
                <a:lnTo>
                  <a:pt x="23813" y="607020"/>
                </a:lnTo>
                <a:lnTo>
                  <a:pt x="22321" y="556532"/>
                </a:lnTo>
                <a:lnTo>
                  <a:pt x="21173" y="506000"/>
                </a:lnTo>
                <a:lnTo>
                  <a:pt x="20403" y="455434"/>
                </a:lnTo>
                <a:lnTo>
                  <a:pt x="20047" y="404848"/>
                </a:lnTo>
                <a:lnTo>
                  <a:pt x="20140" y="354251"/>
                </a:lnTo>
                <a:lnTo>
                  <a:pt x="20718" y="303656"/>
                </a:lnTo>
                <a:lnTo>
                  <a:pt x="21815" y="253075"/>
                </a:lnTo>
                <a:lnTo>
                  <a:pt x="23467" y="202518"/>
                </a:lnTo>
                <a:lnTo>
                  <a:pt x="25709" y="151998"/>
                </a:lnTo>
                <a:lnTo>
                  <a:pt x="28577" y="101527"/>
                </a:lnTo>
                <a:lnTo>
                  <a:pt x="32106" y="51115"/>
                </a:lnTo>
                <a:lnTo>
                  <a:pt x="36331" y="774"/>
                </a:lnTo>
                <a:lnTo>
                  <a:pt x="1632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3979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86669" y="0"/>
                </a:moveTo>
                <a:lnTo>
                  <a:pt x="66921" y="2273"/>
                </a:lnTo>
                <a:lnTo>
                  <a:pt x="76215" y="52555"/>
                </a:lnTo>
                <a:lnTo>
                  <a:pt x="77971" y="103158"/>
                </a:lnTo>
                <a:lnTo>
                  <a:pt x="73726" y="153904"/>
                </a:lnTo>
                <a:lnTo>
                  <a:pt x="65018" y="204617"/>
                </a:lnTo>
                <a:lnTo>
                  <a:pt x="53385" y="255118"/>
                </a:lnTo>
                <a:lnTo>
                  <a:pt x="31263" y="339913"/>
                </a:lnTo>
                <a:lnTo>
                  <a:pt x="22547" y="374972"/>
                </a:lnTo>
                <a:lnTo>
                  <a:pt x="14754" y="410200"/>
                </a:lnTo>
                <a:lnTo>
                  <a:pt x="8424" y="445388"/>
                </a:lnTo>
                <a:lnTo>
                  <a:pt x="2467" y="496990"/>
                </a:lnTo>
                <a:lnTo>
                  <a:pt x="0" y="548805"/>
                </a:lnTo>
                <a:lnTo>
                  <a:pt x="312" y="600676"/>
                </a:lnTo>
                <a:lnTo>
                  <a:pt x="2697" y="652445"/>
                </a:lnTo>
                <a:lnTo>
                  <a:pt x="6446" y="703952"/>
                </a:lnTo>
                <a:lnTo>
                  <a:pt x="15186" y="805349"/>
                </a:lnTo>
                <a:lnTo>
                  <a:pt x="18867" y="855979"/>
                </a:lnTo>
                <a:lnTo>
                  <a:pt x="21216" y="906806"/>
                </a:lnTo>
                <a:lnTo>
                  <a:pt x="21557" y="957707"/>
                </a:lnTo>
                <a:lnTo>
                  <a:pt x="19211" y="1008556"/>
                </a:lnTo>
                <a:lnTo>
                  <a:pt x="13504" y="1059230"/>
                </a:lnTo>
                <a:lnTo>
                  <a:pt x="33659" y="1059230"/>
                </a:lnTo>
                <a:lnTo>
                  <a:pt x="39313" y="1008327"/>
                </a:lnTo>
                <a:lnTo>
                  <a:pt x="41622" y="957306"/>
                </a:lnTo>
                <a:lnTo>
                  <a:pt x="41260" y="906279"/>
                </a:lnTo>
                <a:lnTo>
                  <a:pt x="38900" y="855360"/>
                </a:lnTo>
                <a:lnTo>
                  <a:pt x="35215" y="804659"/>
                </a:lnTo>
                <a:lnTo>
                  <a:pt x="26492" y="703455"/>
                </a:lnTo>
                <a:lnTo>
                  <a:pt x="22756" y="652217"/>
                </a:lnTo>
                <a:lnTo>
                  <a:pt x="20373" y="600751"/>
                </a:lnTo>
                <a:lnTo>
                  <a:pt x="20047" y="549227"/>
                </a:lnTo>
                <a:lnTo>
                  <a:pt x="22480" y="497818"/>
                </a:lnTo>
                <a:lnTo>
                  <a:pt x="28376" y="446697"/>
                </a:lnTo>
                <a:lnTo>
                  <a:pt x="42398" y="376823"/>
                </a:lnTo>
                <a:lnTo>
                  <a:pt x="74025" y="253850"/>
                </a:lnTo>
                <a:lnTo>
                  <a:pt x="86239" y="199780"/>
                </a:lnTo>
                <a:lnTo>
                  <a:pt x="94921" y="145419"/>
                </a:lnTo>
                <a:lnTo>
                  <a:pt x="98226" y="90944"/>
                </a:lnTo>
                <a:lnTo>
                  <a:pt x="97572" y="68160"/>
                </a:lnTo>
                <a:lnTo>
                  <a:pt x="95519" y="45400"/>
                </a:lnTo>
                <a:lnTo>
                  <a:pt x="91931" y="22677"/>
                </a:lnTo>
                <a:lnTo>
                  <a:pt x="8666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27515" y="2355519"/>
            <a:ext cx="2622550" cy="414216"/>
          </a:xfrm>
          <a:prstGeom prst="rect">
            <a:avLst/>
          </a:prstGeom>
          <a:solidFill>
            <a:srgbClr val="E85D3E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178560" algn="l" rtl="0">
              <a:lnSpc>
                <a:spcPct val="100000"/>
              </a:lnSpc>
              <a:spcBef>
                <a:spcPts val="1010"/>
              </a:spcBef>
            </a:pPr>
            <a:endParaRPr sz="1850" dirty="0">
              <a:latin typeface="GraphikArabic-Medium"/>
              <a:cs typeface="GraphikArabic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8044" y="2355519"/>
            <a:ext cx="2622550" cy="414216"/>
          </a:xfrm>
          <a:prstGeom prst="rect">
            <a:avLst/>
          </a:prstGeom>
          <a:solidFill>
            <a:srgbClr val="579789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274445" algn="l" rtl="0">
              <a:lnSpc>
                <a:spcPct val="100000"/>
              </a:lnSpc>
              <a:spcBef>
                <a:spcPts val="1010"/>
              </a:spcBef>
            </a:pPr>
            <a:endParaRPr sz="1850" dirty="0">
              <a:latin typeface="GraphikArabic-Medium"/>
              <a:cs typeface="GraphikArabic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8573" y="2355519"/>
            <a:ext cx="2622550" cy="414216"/>
          </a:xfrm>
          <a:prstGeom prst="rect">
            <a:avLst/>
          </a:prstGeom>
          <a:solidFill>
            <a:srgbClr val="84CBE8"/>
          </a:solidFill>
        </p:spPr>
        <p:txBody>
          <a:bodyPr vert="horz" wrap="square" lIns="0" tIns="128270" rIns="0" bIns="0" rtlCol="0">
            <a:spAutoFit/>
          </a:bodyPr>
          <a:lstStyle/>
          <a:p>
            <a:pPr marL="1271905" algn="l" rtl="0">
              <a:lnSpc>
                <a:spcPct val="100000"/>
              </a:lnSpc>
              <a:spcBef>
                <a:spcPts val="1010"/>
              </a:spcBef>
            </a:pPr>
            <a:endParaRPr sz="1850" dirty="0">
              <a:latin typeface="GraphikArabic-Medium"/>
              <a:cs typeface="GraphikArabic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102" y="2355519"/>
            <a:ext cx="2622550" cy="414216"/>
          </a:xfrm>
          <a:prstGeom prst="rect">
            <a:avLst/>
          </a:prstGeom>
          <a:solidFill>
            <a:srgbClr val="FAAC75"/>
          </a:solidFill>
        </p:spPr>
        <p:txBody>
          <a:bodyPr vert="horz" wrap="square" lIns="0" tIns="128270" rIns="0" bIns="0" rtlCol="0">
            <a:spAutoFit/>
          </a:bodyPr>
          <a:lstStyle/>
          <a:p>
            <a:pPr marL="60325" algn="l" rtl="0">
              <a:lnSpc>
                <a:spcPct val="100000"/>
              </a:lnSpc>
              <a:spcBef>
                <a:spcPts val="1010"/>
              </a:spcBef>
            </a:pPr>
            <a:endParaRPr sz="1850" dirty="0">
              <a:latin typeface="GraphikArabic-Medium"/>
              <a:cs typeface="GraphikArabic-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8095" y="4524838"/>
            <a:ext cx="1859914" cy="2052955"/>
            <a:chOff x="878095" y="4524838"/>
            <a:chExt cx="1859914" cy="20529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61" y="5201158"/>
              <a:ext cx="267873" cy="3016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91561" y="5302707"/>
              <a:ext cx="271145" cy="267335"/>
            </a:xfrm>
            <a:custGeom>
              <a:avLst/>
              <a:gdLst/>
              <a:ahLst/>
              <a:cxnLst/>
              <a:rect l="l" t="t" r="r" b="b"/>
              <a:pathLst>
                <a:path w="271144" h="267335">
                  <a:moveTo>
                    <a:pt x="189903" y="0"/>
                  </a:moveTo>
                  <a:lnTo>
                    <a:pt x="150179" y="30023"/>
                  </a:lnTo>
                  <a:lnTo>
                    <a:pt x="111296" y="61130"/>
                  </a:lnTo>
                  <a:lnTo>
                    <a:pt x="73285" y="93297"/>
                  </a:lnTo>
                  <a:lnTo>
                    <a:pt x="36176" y="126500"/>
                  </a:lnTo>
                  <a:lnTo>
                    <a:pt x="0" y="160718"/>
                  </a:lnTo>
                  <a:lnTo>
                    <a:pt x="13799" y="166992"/>
                  </a:lnTo>
                  <a:lnTo>
                    <a:pt x="55397" y="184378"/>
                  </a:lnTo>
                  <a:lnTo>
                    <a:pt x="65721" y="189507"/>
                  </a:lnTo>
                  <a:lnTo>
                    <a:pt x="111722" y="223488"/>
                  </a:lnTo>
                  <a:lnTo>
                    <a:pt x="163766" y="267208"/>
                  </a:lnTo>
                  <a:lnTo>
                    <a:pt x="166712" y="265861"/>
                  </a:lnTo>
                  <a:lnTo>
                    <a:pt x="198581" y="228316"/>
                  </a:lnTo>
                  <a:lnTo>
                    <a:pt x="225072" y="194975"/>
                  </a:lnTo>
                  <a:lnTo>
                    <a:pt x="249510" y="160250"/>
                  </a:lnTo>
                  <a:lnTo>
                    <a:pt x="270891" y="123558"/>
                  </a:lnTo>
                  <a:lnTo>
                    <a:pt x="252344" y="91454"/>
                  </a:lnTo>
                  <a:lnTo>
                    <a:pt x="232678" y="60302"/>
                  </a:lnTo>
                  <a:lnTo>
                    <a:pt x="211871" y="29889"/>
                  </a:lnTo>
                  <a:lnTo>
                    <a:pt x="189903" y="0"/>
                  </a:lnTo>
                  <a:close/>
                </a:path>
              </a:pathLst>
            </a:custGeom>
            <a:solidFill>
              <a:srgbClr val="EA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81175" y="4823733"/>
              <a:ext cx="1156970" cy="994410"/>
            </a:xfrm>
            <a:custGeom>
              <a:avLst/>
              <a:gdLst/>
              <a:ahLst/>
              <a:cxnLst/>
              <a:rect l="l" t="t" r="r" b="b"/>
              <a:pathLst>
                <a:path w="1156970" h="994410">
                  <a:moveTo>
                    <a:pt x="766025" y="0"/>
                  </a:moveTo>
                  <a:lnTo>
                    <a:pt x="450646" y="100736"/>
                  </a:lnTo>
                  <a:lnTo>
                    <a:pt x="459336" y="117897"/>
                  </a:lnTo>
                  <a:lnTo>
                    <a:pt x="472873" y="132675"/>
                  </a:lnTo>
                  <a:lnTo>
                    <a:pt x="488774" y="146022"/>
                  </a:lnTo>
                  <a:lnTo>
                    <a:pt x="504558" y="158889"/>
                  </a:lnTo>
                  <a:lnTo>
                    <a:pt x="528358" y="187325"/>
                  </a:lnTo>
                  <a:lnTo>
                    <a:pt x="542823" y="221548"/>
                  </a:lnTo>
                  <a:lnTo>
                    <a:pt x="547135" y="258452"/>
                  </a:lnTo>
                  <a:lnTo>
                    <a:pt x="540473" y="294932"/>
                  </a:lnTo>
                  <a:lnTo>
                    <a:pt x="522774" y="327523"/>
                  </a:lnTo>
                  <a:lnTo>
                    <a:pt x="496262" y="353560"/>
                  </a:lnTo>
                  <a:lnTo>
                    <a:pt x="463524" y="371136"/>
                  </a:lnTo>
                  <a:lnTo>
                    <a:pt x="427151" y="378345"/>
                  </a:lnTo>
                  <a:lnTo>
                    <a:pt x="390341" y="373865"/>
                  </a:lnTo>
                  <a:lnTo>
                    <a:pt x="328003" y="334795"/>
                  </a:lnTo>
                  <a:lnTo>
                    <a:pt x="305223" y="296842"/>
                  </a:lnTo>
                  <a:lnTo>
                    <a:pt x="301472" y="275488"/>
                  </a:lnTo>
                  <a:lnTo>
                    <a:pt x="302588" y="266637"/>
                  </a:lnTo>
                  <a:lnTo>
                    <a:pt x="304896" y="257981"/>
                  </a:lnTo>
                  <a:lnTo>
                    <a:pt x="310616" y="240855"/>
                  </a:lnTo>
                  <a:lnTo>
                    <a:pt x="314971" y="219417"/>
                  </a:lnTo>
                  <a:lnTo>
                    <a:pt x="315345" y="197535"/>
                  </a:lnTo>
                  <a:lnTo>
                    <a:pt x="311793" y="175940"/>
                  </a:lnTo>
                  <a:lnTo>
                    <a:pt x="304368" y="155359"/>
                  </a:lnTo>
                  <a:lnTo>
                    <a:pt x="0" y="252450"/>
                  </a:lnTo>
                  <a:lnTo>
                    <a:pt x="236931" y="994194"/>
                  </a:lnTo>
                  <a:lnTo>
                    <a:pt x="541223" y="896861"/>
                  </a:lnTo>
                  <a:lnTo>
                    <a:pt x="525726" y="856129"/>
                  </a:lnTo>
                  <a:lnTo>
                    <a:pt x="496760" y="823569"/>
                  </a:lnTo>
                  <a:lnTo>
                    <a:pt x="482169" y="812933"/>
                  </a:lnTo>
                  <a:lnTo>
                    <a:pt x="475270" y="807221"/>
                  </a:lnTo>
                  <a:lnTo>
                    <a:pt x="456463" y="736946"/>
                  </a:lnTo>
                  <a:lnTo>
                    <a:pt x="465683" y="700951"/>
                  </a:lnTo>
                  <a:lnTo>
                    <a:pt x="484609" y="668975"/>
                  </a:lnTo>
                  <a:lnTo>
                    <a:pt x="512013" y="643991"/>
                  </a:lnTo>
                  <a:lnTo>
                    <a:pt x="545829" y="628778"/>
                  </a:lnTo>
                  <a:lnTo>
                    <a:pt x="582691" y="624119"/>
                  </a:lnTo>
                  <a:lnTo>
                    <a:pt x="619387" y="629961"/>
                  </a:lnTo>
                  <a:lnTo>
                    <a:pt x="652703" y="646252"/>
                  </a:lnTo>
                  <a:lnTo>
                    <a:pt x="679280" y="672116"/>
                  </a:lnTo>
                  <a:lnTo>
                    <a:pt x="697160" y="704689"/>
                  </a:lnTo>
                  <a:lnTo>
                    <a:pt x="705210" y="740965"/>
                  </a:lnTo>
                  <a:lnTo>
                    <a:pt x="702297" y="777938"/>
                  </a:lnTo>
                  <a:lnTo>
                    <a:pt x="692116" y="815694"/>
                  </a:lnTo>
                  <a:lnTo>
                    <a:pt x="689315" y="834668"/>
                  </a:lnTo>
                  <a:lnTo>
                    <a:pt x="690994" y="852944"/>
                  </a:lnTo>
                  <a:lnTo>
                    <a:pt x="1006309" y="752220"/>
                  </a:lnTo>
                  <a:lnTo>
                    <a:pt x="912317" y="457974"/>
                  </a:lnTo>
                  <a:lnTo>
                    <a:pt x="928141" y="452950"/>
                  </a:lnTo>
                  <a:lnTo>
                    <a:pt x="936166" y="450979"/>
                  </a:lnTo>
                  <a:lnTo>
                    <a:pt x="944308" y="449592"/>
                  </a:lnTo>
                  <a:lnTo>
                    <a:pt x="967603" y="449310"/>
                  </a:lnTo>
                  <a:lnTo>
                    <a:pt x="990854" y="452640"/>
                  </a:lnTo>
                  <a:lnTo>
                    <a:pt x="1014142" y="456990"/>
                  </a:lnTo>
                  <a:lnTo>
                    <a:pt x="1037551" y="459765"/>
                  </a:lnTo>
                  <a:lnTo>
                    <a:pt x="1079290" y="453822"/>
                  </a:lnTo>
                  <a:lnTo>
                    <a:pt x="1116545" y="433920"/>
                  </a:lnTo>
                  <a:lnTo>
                    <a:pt x="1144018" y="402979"/>
                  </a:lnTo>
                  <a:lnTo>
                    <a:pt x="1156411" y="363918"/>
                  </a:lnTo>
                  <a:lnTo>
                    <a:pt x="1156510" y="351356"/>
                  </a:lnTo>
                  <a:lnTo>
                    <a:pt x="1155139" y="338858"/>
                  </a:lnTo>
                  <a:lnTo>
                    <a:pt x="1131400" y="277786"/>
                  </a:lnTo>
                  <a:lnTo>
                    <a:pt x="1105488" y="246575"/>
                  </a:lnTo>
                  <a:lnTo>
                    <a:pt x="1072735" y="224209"/>
                  </a:lnTo>
                  <a:lnTo>
                    <a:pt x="1034669" y="214109"/>
                  </a:lnTo>
                  <a:lnTo>
                    <a:pt x="1012006" y="214938"/>
                  </a:lnTo>
                  <a:lnTo>
                    <a:pt x="968919" y="229266"/>
                  </a:lnTo>
                  <a:lnTo>
                    <a:pt x="933630" y="254676"/>
                  </a:lnTo>
                  <a:lnTo>
                    <a:pt x="918316" y="268733"/>
                  </a:lnTo>
                  <a:lnTo>
                    <a:pt x="902657" y="282325"/>
                  </a:lnTo>
                  <a:lnTo>
                    <a:pt x="885672" y="294119"/>
                  </a:lnTo>
                  <a:lnTo>
                    <a:pt x="879957" y="297446"/>
                  </a:lnTo>
                  <a:lnTo>
                    <a:pt x="871245" y="299770"/>
                  </a:lnTo>
                  <a:lnTo>
                    <a:pt x="862634" y="302475"/>
                  </a:lnTo>
                  <a:lnTo>
                    <a:pt x="766025" y="0"/>
                  </a:lnTo>
                  <a:close/>
                </a:path>
              </a:pathLst>
            </a:custGeom>
            <a:solidFill>
              <a:srgbClr val="EC5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002" y="5244925"/>
              <a:ext cx="171030" cy="1832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21717" y="5394351"/>
              <a:ext cx="344170" cy="231140"/>
            </a:xfrm>
            <a:custGeom>
              <a:avLst/>
              <a:gdLst/>
              <a:ahLst/>
              <a:cxnLst/>
              <a:rect l="l" t="t" r="r" b="b"/>
              <a:pathLst>
                <a:path w="344169" h="231139">
                  <a:moveTo>
                    <a:pt x="275437" y="0"/>
                  </a:moveTo>
                  <a:lnTo>
                    <a:pt x="240029" y="28579"/>
                  </a:lnTo>
                  <a:lnTo>
                    <a:pt x="195592" y="43776"/>
                  </a:lnTo>
                  <a:lnTo>
                    <a:pt x="147334" y="53873"/>
                  </a:lnTo>
                  <a:lnTo>
                    <a:pt x="98496" y="60640"/>
                  </a:lnTo>
                  <a:lnTo>
                    <a:pt x="49308" y="64052"/>
                  </a:lnTo>
                  <a:lnTo>
                    <a:pt x="0" y="64084"/>
                  </a:lnTo>
                  <a:lnTo>
                    <a:pt x="1750" y="73731"/>
                  </a:lnTo>
                  <a:lnTo>
                    <a:pt x="3873" y="93073"/>
                  </a:lnTo>
                  <a:lnTo>
                    <a:pt x="9556" y="134692"/>
                  </a:lnTo>
                  <a:lnTo>
                    <a:pt x="11274" y="166943"/>
                  </a:lnTo>
                  <a:lnTo>
                    <a:pt x="10263" y="199206"/>
                  </a:lnTo>
                  <a:lnTo>
                    <a:pt x="6388" y="231127"/>
                  </a:lnTo>
                  <a:lnTo>
                    <a:pt x="35418" y="226379"/>
                  </a:lnTo>
                  <a:lnTo>
                    <a:pt x="92982" y="214241"/>
                  </a:lnTo>
                  <a:lnTo>
                    <a:pt x="143647" y="200398"/>
                  </a:lnTo>
                  <a:lnTo>
                    <a:pt x="187079" y="184731"/>
                  </a:lnTo>
                  <a:lnTo>
                    <a:pt x="250422" y="148506"/>
                  </a:lnTo>
                  <a:lnTo>
                    <a:pt x="287831" y="115292"/>
                  </a:lnTo>
                  <a:lnTo>
                    <a:pt x="319255" y="76364"/>
                  </a:lnTo>
                  <a:lnTo>
                    <a:pt x="343725" y="32740"/>
                  </a:lnTo>
                  <a:lnTo>
                    <a:pt x="325495" y="27840"/>
                  </a:lnTo>
                  <a:lnTo>
                    <a:pt x="307671" y="20461"/>
                  </a:lnTo>
                  <a:lnTo>
                    <a:pt x="290802" y="11036"/>
                  </a:lnTo>
                  <a:lnTo>
                    <a:pt x="275437" y="0"/>
                  </a:lnTo>
                  <a:close/>
                </a:path>
              </a:pathLst>
            </a:custGeom>
            <a:solidFill>
              <a:srgbClr val="D59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095" y="5999647"/>
              <a:ext cx="174932" cy="1750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6468" y="6415212"/>
              <a:ext cx="184607" cy="1625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15000" y="5834796"/>
              <a:ext cx="641985" cy="635000"/>
            </a:xfrm>
            <a:custGeom>
              <a:avLst/>
              <a:gdLst/>
              <a:ahLst/>
              <a:cxnLst/>
              <a:rect l="l" t="t" r="r" b="b"/>
              <a:pathLst>
                <a:path w="641985" h="635000">
                  <a:moveTo>
                    <a:pt x="336016" y="0"/>
                  </a:moveTo>
                  <a:lnTo>
                    <a:pt x="304338" y="39757"/>
                  </a:lnTo>
                  <a:lnTo>
                    <a:pt x="271868" y="78867"/>
                  </a:lnTo>
                  <a:lnTo>
                    <a:pt x="235437" y="118498"/>
                  </a:lnTo>
                  <a:lnTo>
                    <a:pt x="192519" y="149987"/>
                  </a:lnTo>
                  <a:lnTo>
                    <a:pt x="155641" y="163646"/>
                  </a:lnTo>
                  <a:lnTo>
                    <a:pt x="116584" y="170181"/>
                  </a:lnTo>
                  <a:lnTo>
                    <a:pt x="76438" y="172852"/>
                  </a:lnTo>
                  <a:lnTo>
                    <a:pt x="31572" y="175260"/>
                  </a:lnTo>
                  <a:lnTo>
                    <a:pt x="26377" y="175869"/>
                  </a:lnTo>
                  <a:lnTo>
                    <a:pt x="20751" y="181952"/>
                  </a:lnTo>
                  <a:lnTo>
                    <a:pt x="0" y="286016"/>
                  </a:lnTo>
                  <a:lnTo>
                    <a:pt x="42430" y="305796"/>
                  </a:lnTo>
                  <a:lnTo>
                    <a:pt x="86968" y="321402"/>
                  </a:lnTo>
                  <a:lnTo>
                    <a:pt x="132887" y="332368"/>
                  </a:lnTo>
                  <a:lnTo>
                    <a:pt x="179457" y="338232"/>
                  </a:lnTo>
                  <a:lnTo>
                    <a:pt x="225951" y="338529"/>
                  </a:lnTo>
                  <a:lnTo>
                    <a:pt x="271641" y="332793"/>
                  </a:lnTo>
                  <a:lnTo>
                    <a:pt x="315798" y="320562"/>
                  </a:lnTo>
                  <a:lnTo>
                    <a:pt x="357695" y="301371"/>
                  </a:lnTo>
                  <a:lnTo>
                    <a:pt x="377558" y="281609"/>
                  </a:lnTo>
                  <a:lnTo>
                    <a:pt x="374807" y="330398"/>
                  </a:lnTo>
                  <a:lnTo>
                    <a:pt x="372690" y="378800"/>
                  </a:lnTo>
                  <a:lnTo>
                    <a:pt x="366557" y="571691"/>
                  </a:lnTo>
                  <a:lnTo>
                    <a:pt x="364604" y="620522"/>
                  </a:lnTo>
                  <a:lnTo>
                    <a:pt x="393533" y="620550"/>
                  </a:lnTo>
                  <a:lnTo>
                    <a:pt x="421909" y="622911"/>
                  </a:lnTo>
                  <a:lnTo>
                    <a:pt x="450014" y="627560"/>
                  </a:lnTo>
                  <a:lnTo>
                    <a:pt x="478129" y="634453"/>
                  </a:lnTo>
                  <a:lnTo>
                    <a:pt x="502482" y="589255"/>
                  </a:lnTo>
                  <a:lnTo>
                    <a:pt x="524988" y="543020"/>
                  </a:lnTo>
                  <a:lnTo>
                    <a:pt x="545614" y="495843"/>
                  </a:lnTo>
                  <a:lnTo>
                    <a:pt x="564330" y="447823"/>
                  </a:lnTo>
                  <a:lnTo>
                    <a:pt x="581102" y="399056"/>
                  </a:lnTo>
                  <a:lnTo>
                    <a:pt x="595901" y="349638"/>
                  </a:lnTo>
                  <a:lnTo>
                    <a:pt x="608694" y="299668"/>
                  </a:lnTo>
                  <a:lnTo>
                    <a:pt x="619449" y="249241"/>
                  </a:lnTo>
                  <a:lnTo>
                    <a:pt x="628135" y="198454"/>
                  </a:lnTo>
                  <a:lnTo>
                    <a:pt x="634721" y="147405"/>
                  </a:lnTo>
                  <a:lnTo>
                    <a:pt x="639174" y="96190"/>
                  </a:lnTo>
                  <a:lnTo>
                    <a:pt x="641464" y="44907"/>
                  </a:lnTo>
                  <a:lnTo>
                    <a:pt x="591144" y="36213"/>
                  </a:lnTo>
                  <a:lnTo>
                    <a:pt x="540243" y="28162"/>
                  </a:lnTo>
                  <a:lnTo>
                    <a:pt x="489021" y="20634"/>
                  </a:lnTo>
                  <a:lnTo>
                    <a:pt x="437736" y="13510"/>
                  </a:lnTo>
                  <a:lnTo>
                    <a:pt x="336016" y="0"/>
                  </a:lnTo>
                  <a:close/>
                </a:path>
              </a:pathLst>
            </a:custGeom>
            <a:solidFill>
              <a:srgbClr val="459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843" y="5431951"/>
              <a:ext cx="440690" cy="508000"/>
            </a:xfrm>
            <a:custGeom>
              <a:avLst/>
              <a:gdLst/>
              <a:ahLst/>
              <a:cxnLst/>
              <a:rect l="l" t="t" r="r" b="b"/>
              <a:pathLst>
                <a:path w="440689" h="508000">
                  <a:moveTo>
                    <a:pt x="437134" y="0"/>
                  </a:moveTo>
                  <a:lnTo>
                    <a:pt x="387416" y="147"/>
                  </a:lnTo>
                  <a:lnTo>
                    <a:pt x="337985" y="1792"/>
                  </a:lnTo>
                  <a:lnTo>
                    <a:pt x="288744" y="4434"/>
                  </a:lnTo>
                  <a:lnTo>
                    <a:pt x="190455" y="10716"/>
                  </a:lnTo>
                  <a:lnTo>
                    <a:pt x="141216" y="13358"/>
                  </a:lnTo>
                  <a:lnTo>
                    <a:pt x="91788" y="15003"/>
                  </a:lnTo>
                  <a:lnTo>
                    <a:pt x="42075" y="15151"/>
                  </a:lnTo>
                  <a:lnTo>
                    <a:pt x="32767" y="65712"/>
                  </a:lnTo>
                  <a:lnTo>
                    <a:pt x="24612" y="116471"/>
                  </a:lnTo>
                  <a:lnTo>
                    <a:pt x="17610" y="167402"/>
                  </a:lnTo>
                  <a:lnTo>
                    <a:pt x="11764" y="218478"/>
                  </a:lnTo>
                  <a:lnTo>
                    <a:pt x="7078" y="269672"/>
                  </a:lnTo>
                  <a:lnTo>
                    <a:pt x="3554" y="320960"/>
                  </a:lnTo>
                  <a:lnTo>
                    <a:pt x="1193" y="372315"/>
                  </a:lnTo>
                  <a:lnTo>
                    <a:pt x="0" y="423710"/>
                  </a:lnTo>
                  <a:lnTo>
                    <a:pt x="44230" y="446834"/>
                  </a:lnTo>
                  <a:lnTo>
                    <a:pt x="90151" y="466671"/>
                  </a:lnTo>
                  <a:lnTo>
                    <a:pt x="137456" y="482952"/>
                  </a:lnTo>
                  <a:lnTo>
                    <a:pt x="185836" y="495405"/>
                  </a:lnTo>
                  <a:lnTo>
                    <a:pt x="234982" y="503760"/>
                  </a:lnTo>
                  <a:lnTo>
                    <a:pt x="284586" y="507748"/>
                  </a:lnTo>
                  <a:lnTo>
                    <a:pt x="334340" y="507098"/>
                  </a:lnTo>
                  <a:lnTo>
                    <a:pt x="337686" y="490759"/>
                  </a:lnTo>
                  <a:lnTo>
                    <a:pt x="343421" y="458210"/>
                  </a:lnTo>
                  <a:lnTo>
                    <a:pt x="357240" y="388975"/>
                  </a:lnTo>
                  <a:lnTo>
                    <a:pt x="362973" y="344681"/>
                  </a:lnTo>
                  <a:lnTo>
                    <a:pt x="368175" y="292866"/>
                  </a:lnTo>
                  <a:lnTo>
                    <a:pt x="377063" y="217411"/>
                  </a:lnTo>
                  <a:lnTo>
                    <a:pt x="440550" y="196456"/>
                  </a:lnTo>
                  <a:lnTo>
                    <a:pt x="437134" y="0"/>
                  </a:lnTo>
                  <a:close/>
                </a:path>
              </a:pathLst>
            </a:custGeom>
            <a:solidFill>
              <a:srgbClr val="ECA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3913" y="4718678"/>
              <a:ext cx="770255" cy="747395"/>
            </a:xfrm>
            <a:custGeom>
              <a:avLst/>
              <a:gdLst/>
              <a:ahLst/>
              <a:cxnLst/>
              <a:rect l="l" t="t" r="r" b="b"/>
              <a:pathLst>
                <a:path w="770255" h="747395">
                  <a:moveTo>
                    <a:pt x="389707" y="0"/>
                  </a:moveTo>
                  <a:lnTo>
                    <a:pt x="338950" y="1342"/>
                  </a:lnTo>
                  <a:lnTo>
                    <a:pt x="289661" y="9842"/>
                  </a:lnTo>
                  <a:lnTo>
                    <a:pt x="241833" y="24621"/>
                  </a:lnTo>
                  <a:lnTo>
                    <a:pt x="195728" y="44601"/>
                  </a:lnTo>
                  <a:lnTo>
                    <a:pt x="151612" y="68703"/>
                  </a:lnTo>
                  <a:lnTo>
                    <a:pt x="108086" y="98065"/>
                  </a:lnTo>
                  <a:lnTo>
                    <a:pt x="68296" y="132736"/>
                  </a:lnTo>
                  <a:lnTo>
                    <a:pt x="35108" y="172509"/>
                  </a:lnTo>
                  <a:lnTo>
                    <a:pt x="11388" y="217180"/>
                  </a:lnTo>
                  <a:lnTo>
                    <a:pt x="0" y="266544"/>
                  </a:lnTo>
                  <a:lnTo>
                    <a:pt x="1085" y="306745"/>
                  </a:lnTo>
                  <a:lnTo>
                    <a:pt x="9429" y="346258"/>
                  </a:lnTo>
                  <a:lnTo>
                    <a:pt x="22631" y="384976"/>
                  </a:lnTo>
                  <a:lnTo>
                    <a:pt x="38290" y="422792"/>
                  </a:lnTo>
                  <a:lnTo>
                    <a:pt x="56153" y="464413"/>
                  </a:lnTo>
                  <a:lnTo>
                    <a:pt x="76068" y="508522"/>
                  </a:lnTo>
                  <a:lnTo>
                    <a:pt x="98598" y="552537"/>
                  </a:lnTo>
                  <a:lnTo>
                    <a:pt x="124303" y="593872"/>
                  </a:lnTo>
                  <a:lnTo>
                    <a:pt x="153746" y="629946"/>
                  </a:lnTo>
                  <a:lnTo>
                    <a:pt x="187490" y="658174"/>
                  </a:lnTo>
                  <a:lnTo>
                    <a:pt x="227414" y="676265"/>
                  </a:lnTo>
                  <a:lnTo>
                    <a:pt x="268836" y="688246"/>
                  </a:lnTo>
                  <a:lnTo>
                    <a:pt x="304444" y="702281"/>
                  </a:lnTo>
                  <a:lnTo>
                    <a:pt x="326923" y="726538"/>
                  </a:lnTo>
                  <a:lnTo>
                    <a:pt x="361532" y="744211"/>
                  </a:lnTo>
                  <a:lnTo>
                    <a:pt x="424067" y="746997"/>
                  </a:lnTo>
                  <a:lnTo>
                    <a:pt x="486252" y="739668"/>
                  </a:lnTo>
                  <a:lnTo>
                    <a:pt x="519811" y="726995"/>
                  </a:lnTo>
                  <a:lnTo>
                    <a:pt x="513969" y="711487"/>
                  </a:lnTo>
                  <a:lnTo>
                    <a:pt x="514634" y="695156"/>
                  </a:lnTo>
                  <a:lnTo>
                    <a:pt x="521688" y="681653"/>
                  </a:lnTo>
                  <a:lnTo>
                    <a:pt x="535012" y="674633"/>
                  </a:lnTo>
                  <a:lnTo>
                    <a:pt x="575180" y="663142"/>
                  </a:lnTo>
                  <a:lnTo>
                    <a:pt x="614265" y="645075"/>
                  </a:lnTo>
                  <a:lnTo>
                    <a:pt x="663714" y="615527"/>
                  </a:lnTo>
                  <a:lnTo>
                    <a:pt x="714422" y="572939"/>
                  </a:lnTo>
                  <a:lnTo>
                    <a:pt x="745935" y="530637"/>
                  </a:lnTo>
                  <a:lnTo>
                    <a:pt x="762705" y="490123"/>
                  </a:lnTo>
                  <a:lnTo>
                    <a:pt x="769835" y="420468"/>
                  </a:lnTo>
                  <a:lnTo>
                    <a:pt x="765701" y="362349"/>
                  </a:lnTo>
                  <a:lnTo>
                    <a:pt x="756470" y="310238"/>
                  </a:lnTo>
                  <a:lnTo>
                    <a:pt x="741955" y="259194"/>
                  </a:lnTo>
                  <a:lnTo>
                    <a:pt x="721969" y="204276"/>
                  </a:lnTo>
                  <a:lnTo>
                    <a:pt x="698321" y="157341"/>
                  </a:lnTo>
                  <a:lnTo>
                    <a:pt x="667248" y="117709"/>
                  </a:lnTo>
                  <a:lnTo>
                    <a:pt x="629065" y="84407"/>
                  </a:lnTo>
                  <a:lnTo>
                    <a:pt x="584085" y="56460"/>
                  </a:lnTo>
                  <a:lnTo>
                    <a:pt x="537882" y="34626"/>
                  </a:lnTo>
                  <a:lnTo>
                    <a:pt x="489720" y="17419"/>
                  </a:lnTo>
                  <a:lnTo>
                    <a:pt x="440146" y="5618"/>
                  </a:lnTo>
                  <a:lnTo>
                    <a:pt x="389707" y="0"/>
                  </a:lnTo>
                  <a:close/>
                </a:path>
              </a:pathLst>
            </a:custGeom>
            <a:solidFill>
              <a:srgbClr val="D59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6597" y="4524838"/>
              <a:ext cx="923925" cy="748665"/>
            </a:xfrm>
            <a:custGeom>
              <a:avLst/>
              <a:gdLst/>
              <a:ahLst/>
              <a:cxnLst/>
              <a:rect l="l" t="t" r="r" b="b"/>
              <a:pathLst>
                <a:path w="923925" h="748664">
                  <a:moveTo>
                    <a:pt x="533920" y="0"/>
                  </a:moveTo>
                  <a:lnTo>
                    <a:pt x="495481" y="2823"/>
                  </a:lnTo>
                  <a:lnTo>
                    <a:pt x="457528" y="9837"/>
                  </a:lnTo>
                  <a:lnTo>
                    <a:pt x="420068" y="19825"/>
                  </a:lnTo>
                  <a:lnTo>
                    <a:pt x="383108" y="31572"/>
                  </a:lnTo>
                  <a:lnTo>
                    <a:pt x="324954" y="52814"/>
                  </a:lnTo>
                  <a:lnTo>
                    <a:pt x="269925" y="80695"/>
                  </a:lnTo>
                  <a:lnTo>
                    <a:pt x="221508" y="121338"/>
                  </a:lnTo>
                  <a:lnTo>
                    <a:pt x="187198" y="174040"/>
                  </a:lnTo>
                  <a:lnTo>
                    <a:pt x="144025" y="183055"/>
                  </a:lnTo>
                  <a:lnTo>
                    <a:pt x="104325" y="202498"/>
                  </a:lnTo>
                  <a:lnTo>
                    <a:pt x="69667" y="230479"/>
                  </a:lnTo>
                  <a:lnTo>
                    <a:pt x="41617" y="265112"/>
                  </a:lnTo>
                  <a:lnTo>
                    <a:pt x="21115" y="304355"/>
                  </a:lnTo>
                  <a:lnTo>
                    <a:pt x="7697" y="346608"/>
                  </a:lnTo>
                  <a:lnTo>
                    <a:pt x="836" y="390642"/>
                  </a:lnTo>
                  <a:lnTo>
                    <a:pt x="0" y="435228"/>
                  </a:lnTo>
                  <a:lnTo>
                    <a:pt x="4451" y="479409"/>
                  </a:lnTo>
                  <a:lnTo>
                    <a:pt x="13222" y="522966"/>
                  </a:lnTo>
                  <a:lnTo>
                    <a:pt x="25433" y="565809"/>
                  </a:lnTo>
                  <a:lnTo>
                    <a:pt x="40208" y="607847"/>
                  </a:lnTo>
                  <a:lnTo>
                    <a:pt x="37412" y="594183"/>
                  </a:lnTo>
                  <a:lnTo>
                    <a:pt x="37317" y="580229"/>
                  </a:lnTo>
                  <a:lnTo>
                    <a:pt x="39877" y="566511"/>
                  </a:lnTo>
                  <a:lnTo>
                    <a:pt x="45046" y="553554"/>
                  </a:lnTo>
                  <a:lnTo>
                    <a:pt x="67641" y="595696"/>
                  </a:lnTo>
                  <a:lnTo>
                    <a:pt x="96532" y="633782"/>
                  </a:lnTo>
                  <a:lnTo>
                    <a:pt x="130008" y="668644"/>
                  </a:lnTo>
                  <a:lnTo>
                    <a:pt x="166355" y="701115"/>
                  </a:lnTo>
                  <a:lnTo>
                    <a:pt x="203860" y="732027"/>
                  </a:lnTo>
                  <a:lnTo>
                    <a:pt x="239423" y="748496"/>
                  </a:lnTo>
                  <a:lnTo>
                    <a:pt x="251307" y="745350"/>
                  </a:lnTo>
                  <a:lnTo>
                    <a:pt x="243778" y="706625"/>
                  </a:lnTo>
                  <a:lnTo>
                    <a:pt x="243616" y="667030"/>
                  </a:lnTo>
                  <a:lnTo>
                    <a:pt x="248823" y="627276"/>
                  </a:lnTo>
                  <a:lnTo>
                    <a:pt x="257403" y="588073"/>
                  </a:lnTo>
                  <a:lnTo>
                    <a:pt x="267342" y="549337"/>
                  </a:lnTo>
                  <a:lnTo>
                    <a:pt x="276621" y="510430"/>
                  </a:lnTo>
                  <a:lnTo>
                    <a:pt x="283210" y="471235"/>
                  </a:lnTo>
                  <a:lnTo>
                    <a:pt x="285076" y="431634"/>
                  </a:lnTo>
                  <a:lnTo>
                    <a:pt x="295177" y="457094"/>
                  </a:lnTo>
                  <a:lnTo>
                    <a:pt x="315845" y="518844"/>
                  </a:lnTo>
                  <a:lnTo>
                    <a:pt x="325945" y="544296"/>
                  </a:lnTo>
                  <a:lnTo>
                    <a:pt x="333162" y="560003"/>
                  </a:lnTo>
                  <a:lnTo>
                    <a:pt x="339982" y="575784"/>
                  </a:lnTo>
                  <a:lnTo>
                    <a:pt x="346415" y="591725"/>
                  </a:lnTo>
                  <a:lnTo>
                    <a:pt x="352475" y="607910"/>
                  </a:lnTo>
                  <a:lnTo>
                    <a:pt x="365966" y="601536"/>
                  </a:lnTo>
                  <a:lnTo>
                    <a:pt x="396836" y="569137"/>
                  </a:lnTo>
                  <a:lnTo>
                    <a:pt x="414273" y="527673"/>
                  </a:lnTo>
                  <a:lnTo>
                    <a:pt x="435356" y="450265"/>
                  </a:lnTo>
                  <a:lnTo>
                    <a:pt x="447110" y="475473"/>
                  </a:lnTo>
                  <a:lnTo>
                    <a:pt x="457146" y="501410"/>
                  </a:lnTo>
                  <a:lnTo>
                    <a:pt x="465424" y="527959"/>
                  </a:lnTo>
                  <a:lnTo>
                    <a:pt x="471906" y="555002"/>
                  </a:lnTo>
                  <a:lnTo>
                    <a:pt x="509963" y="543087"/>
                  </a:lnTo>
                  <a:lnTo>
                    <a:pt x="548847" y="532350"/>
                  </a:lnTo>
                  <a:lnTo>
                    <a:pt x="588187" y="523982"/>
                  </a:lnTo>
                  <a:lnTo>
                    <a:pt x="627608" y="519175"/>
                  </a:lnTo>
                  <a:lnTo>
                    <a:pt x="614451" y="414388"/>
                  </a:lnTo>
                  <a:lnTo>
                    <a:pt x="636301" y="438474"/>
                  </a:lnTo>
                  <a:lnTo>
                    <a:pt x="659333" y="461432"/>
                  </a:lnTo>
                  <a:lnTo>
                    <a:pt x="683488" y="483204"/>
                  </a:lnTo>
                  <a:lnTo>
                    <a:pt x="708710" y="503732"/>
                  </a:lnTo>
                  <a:lnTo>
                    <a:pt x="699802" y="471842"/>
                  </a:lnTo>
                  <a:lnTo>
                    <a:pt x="682691" y="442450"/>
                  </a:lnTo>
                  <a:lnTo>
                    <a:pt x="664080" y="413308"/>
                  </a:lnTo>
                  <a:lnTo>
                    <a:pt x="650671" y="382168"/>
                  </a:lnTo>
                  <a:lnTo>
                    <a:pt x="676898" y="406518"/>
                  </a:lnTo>
                  <a:lnTo>
                    <a:pt x="702056" y="431969"/>
                  </a:lnTo>
                  <a:lnTo>
                    <a:pt x="726099" y="458476"/>
                  </a:lnTo>
                  <a:lnTo>
                    <a:pt x="748982" y="485990"/>
                  </a:lnTo>
                  <a:lnTo>
                    <a:pt x="825500" y="464667"/>
                  </a:lnTo>
                  <a:lnTo>
                    <a:pt x="805649" y="410946"/>
                  </a:lnTo>
                  <a:lnTo>
                    <a:pt x="868146" y="469595"/>
                  </a:lnTo>
                  <a:lnTo>
                    <a:pt x="923734" y="456933"/>
                  </a:lnTo>
                  <a:lnTo>
                    <a:pt x="915102" y="410815"/>
                  </a:lnTo>
                  <a:lnTo>
                    <a:pt x="904499" y="365001"/>
                  </a:lnTo>
                  <a:lnTo>
                    <a:pt x="891577" y="319846"/>
                  </a:lnTo>
                  <a:lnTo>
                    <a:pt x="875991" y="275710"/>
                  </a:lnTo>
                  <a:lnTo>
                    <a:pt x="857393" y="232949"/>
                  </a:lnTo>
                  <a:lnTo>
                    <a:pt x="835437" y="191921"/>
                  </a:lnTo>
                  <a:lnTo>
                    <a:pt x="809777" y="152984"/>
                  </a:lnTo>
                  <a:lnTo>
                    <a:pt x="779929" y="116710"/>
                  </a:lnTo>
                  <a:lnTo>
                    <a:pt x="746000" y="83952"/>
                  </a:lnTo>
                  <a:lnTo>
                    <a:pt x="708525" y="55485"/>
                  </a:lnTo>
                  <a:lnTo>
                    <a:pt x="668043" y="32081"/>
                  </a:lnTo>
                  <a:lnTo>
                    <a:pt x="625091" y="14517"/>
                  </a:lnTo>
                  <a:lnTo>
                    <a:pt x="580204" y="3565"/>
                  </a:lnTo>
                  <a:lnTo>
                    <a:pt x="53392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310441" y="4798989"/>
            <a:ext cx="455295" cy="402590"/>
          </a:xfrm>
          <a:custGeom>
            <a:avLst/>
            <a:gdLst/>
            <a:ahLst/>
            <a:cxnLst/>
            <a:rect l="l" t="t" r="r" b="b"/>
            <a:pathLst>
              <a:path w="455295" h="402589">
                <a:moveTo>
                  <a:pt x="161937" y="0"/>
                </a:moveTo>
                <a:lnTo>
                  <a:pt x="116408" y="115709"/>
                </a:lnTo>
                <a:lnTo>
                  <a:pt x="109778" y="113309"/>
                </a:lnTo>
                <a:lnTo>
                  <a:pt x="107632" y="111861"/>
                </a:lnTo>
                <a:lnTo>
                  <a:pt x="101293" y="106817"/>
                </a:lnTo>
                <a:lnTo>
                  <a:pt x="89899" y="95214"/>
                </a:lnTo>
                <a:lnTo>
                  <a:pt x="84010" y="89649"/>
                </a:lnTo>
                <a:lnTo>
                  <a:pt x="76765" y="84376"/>
                </a:lnTo>
                <a:lnTo>
                  <a:pt x="68797" y="80295"/>
                </a:lnTo>
                <a:lnTo>
                  <a:pt x="60298" y="77672"/>
                </a:lnTo>
                <a:lnTo>
                  <a:pt x="51460" y="76771"/>
                </a:lnTo>
                <a:lnTo>
                  <a:pt x="36327" y="79736"/>
                </a:lnTo>
                <a:lnTo>
                  <a:pt x="4229" y="113030"/>
                </a:lnTo>
                <a:lnTo>
                  <a:pt x="0" y="125603"/>
                </a:lnTo>
                <a:lnTo>
                  <a:pt x="38" y="132181"/>
                </a:lnTo>
                <a:lnTo>
                  <a:pt x="3877" y="147760"/>
                </a:lnTo>
                <a:lnTo>
                  <a:pt x="13817" y="160556"/>
                </a:lnTo>
                <a:lnTo>
                  <a:pt x="27863" y="169289"/>
                </a:lnTo>
                <a:lnTo>
                  <a:pt x="44018" y="172681"/>
                </a:lnTo>
                <a:lnTo>
                  <a:pt x="53242" y="172203"/>
                </a:lnTo>
                <a:lnTo>
                  <a:pt x="62455" y="171103"/>
                </a:lnTo>
                <a:lnTo>
                  <a:pt x="71625" y="170399"/>
                </a:lnTo>
                <a:lnTo>
                  <a:pt x="80721" y="171107"/>
                </a:lnTo>
                <a:lnTo>
                  <a:pt x="48717" y="287769"/>
                </a:lnTo>
                <a:lnTo>
                  <a:pt x="169341" y="335229"/>
                </a:lnTo>
                <a:lnTo>
                  <a:pt x="170469" y="328131"/>
                </a:lnTo>
                <a:lnTo>
                  <a:pt x="169864" y="320646"/>
                </a:lnTo>
                <a:lnTo>
                  <a:pt x="166852" y="305625"/>
                </a:lnTo>
                <a:lnTo>
                  <a:pt x="166663" y="291107"/>
                </a:lnTo>
                <a:lnTo>
                  <a:pt x="189623" y="255447"/>
                </a:lnTo>
                <a:lnTo>
                  <a:pt x="217543" y="248592"/>
                </a:lnTo>
                <a:lnTo>
                  <a:pt x="231827" y="251361"/>
                </a:lnTo>
                <a:lnTo>
                  <a:pt x="244652" y="258178"/>
                </a:lnTo>
                <a:lnTo>
                  <a:pt x="254717" y="268644"/>
                </a:lnTo>
                <a:lnTo>
                  <a:pt x="261289" y="281627"/>
                </a:lnTo>
                <a:lnTo>
                  <a:pt x="263965" y="295931"/>
                </a:lnTo>
                <a:lnTo>
                  <a:pt x="262343" y="310362"/>
                </a:lnTo>
                <a:lnTo>
                  <a:pt x="261327" y="314020"/>
                </a:lnTo>
                <a:lnTo>
                  <a:pt x="259841" y="317639"/>
                </a:lnTo>
                <a:lnTo>
                  <a:pt x="254253" y="324027"/>
                </a:lnTo>
                <a:lnTo>
                  <a:pt x="249897" y="326123"/>
                </a:lnTo>
                <a:lnTo>
                  <a:pt x="245998" y="328739"/>
                </a:lnTo>
                <a:lnTo>
                  <a:pt x="239370" y="334169"/>
                </a:lnTo>
                <a:lnTo>
                  <a:pt x="233843" y="340720"/>
                </a:lnTo>
                <a:lnTo>
                  <a:pt x="229580" y="348154"/>
                </a:lnTo>
                <a:lnTo>
                  <a:pt x="226745" y="356235"/>
                </a:lnTo>
                <a:lnTo>
                  <a:pt x="343141" y="402094"/>
                </a:lnTo>
                <a:lnTo>
                  <a:pt x="454786" y="118338"/>
                </a:lnTo>
                <a:lnTo>
                  <a:pt x="338353" y="72580"/>
                </a:lnTo>
                <a:lnTo>
                  <a:pt x="336537" y="114896"/>
                </a:lnTo>
                <a:lnTo>
                  <a:pt x="336270" y="123393"/>
                </a:lnTo>
                <a:lnTo>
                  <a:pt x="299135" y="155749"/>
                </a:lnTo>
                <a:lnTo>
                  <a:pt x="284632" y="156552"/>
                </a:lnTo>
                <a:lnTo>
                  <a:pt x="270608" y="152799"/>
                </a:lnTo>
                <a:lnTo>
                  <a:pt x="258267" y="145089"/>
                </a:lnTo>
                <a:lnTo>
                  <a:pt x="248574" y="134234"/>
                </a:lnTo>
                <a:lnTo>
                  <a:pt x="242493" y="121043"/>
                </a:lnTo>
                <a:lnTo>
                  <a:pt x="240831" y="106616"/>
                </a:lnTo>
                <a:lnTo>
                  <a:pt x="243466" y="92306"/>
                </a:lnTo>
                <a:lnTo>
                  <a:pt x="250000" y="79306"/>
                </a:lnTo>
                <a:lnTo>
                  <a:pt x="260032" y="68808"/>
                </a:lnTo>
                <a:lnTo>
                  <a:pt x="273086" y="59378"/>
                </a:lnTo>
                <a:lnTo>
                  <a:pt x="278754" y="53953"/>
                </a:lnTo>
                <a:lnTo>
                  <a:pt x="282587" y="47472"/>
                </a:lnTo>
                <a:lnTo>
                  <a:pt x="161937" y="0"/>
                </a:lnTo>
                <a:close/>
              </a:path>
            </a:pathLst>
          </a:custGeom>
          <a:solidFill>
            <a:srgbClr val="EAA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9656" y="5270465"/>
            <a:ext cx="889635" cy="710565"/>
          </a:xfrm>
          <a:custGeom>
            <a:avLst/>
            <a:gdLst/>
            <a:ahLst/>
            <a:cxnLst/>
            <a:rect l="l" t="t" r="r" b="b"/>
            <a:pathLst>
              <a:path w="889635" h="710564">
                <a:moveTo>
                  <a:pt x="598068" y="0"/>
                </a:moveTo>
                <a:lnTo>
                  <a:pt x="389635" y="78105"/>
                </a:lnTo>
                <a:lnTo>
                  <a:pt x="394735" y="90432"/>
                </a:lnTo>
                <a:lnTo>
                  <a:pt x="400716" y="101430"/>
                </a:lnTo>
                <a:lnTo>
                  <a:pt x="408430" y="111496"/>
                </a:lnTo>
                <a:lnTo>
                  <a:pt x="418731" y="121031"/>
                </a:lnTo>
                <a:lnTo>
                  <a:pt x="439989" y="137061"/>
                </a:lnTo>
                <a:lnTo>
                  <a:pt x="449976" y="145701"/>
                </a:lnTo>
                <a:lnTo>
                  <a:pt x="458647" y="155587"/>
                </a:lnTo>
                <a:lnTo>
                  <a:pt x="468711" y="177421"/>
                </a:lnTo>
                <a:lnTo>
                  <a:pt x="470515" y="201529"/>
                </a:lnTo>
                <a:lnTo>
                  <a:pt x="464708" y="225314"/>
                </a:lnTo>
                <a:lnTo>
                  <a:pt x="451941" y="246176"/>
                </a:lnTo>
                <a:lnTo>
                  <a:pt x="433623" y="262051"/>
                </a:lnTo>
                <a:lnTo>
                  <a:pt x="411716" y="272589"/>
                </a:lnTo>
                <a:lnTo>
                  <a:pt x="387724" y="277798"/>
                </a:lnTo>
                <a:lnTo>
                  <a:pt x="363156" y="277685"/>
                </a:lnTo>
                <a:lnTo>
                  <a:pt x="309691" y="248912"/>
                </a:lnTo>
                <a:lnTo>
                  <a:pt x="294609" y="195387"/>
                </a:lnTo>
                <a:lnTo>
                  <a:pt x="299567" y="167259"/>
                </a:lnTo>
                <a:lnTo>
                  <a:pt x="302069" y="159854"/>
                </a:lnTo>
                <a:lnTo>
                  <a:pt x="305371" y="152374"/>
                </a:lnTo>
                <a:lnTo>
                  <a:pt x="304317" y="139788"/>
                </a:lnTo>
                <a:lnTo>
                  <a:pt x="293826" y="115239"/>
                </a:lnTo>
                <a:lnTo>
                  <a:pt x="86766" y="198145"/>
                </a:lnTo>
                <a:lnTo>
                  <a:pt x="163982" y="397408"/>
                </a:lnTo>
                <a:lnTo>
                  <a:pt x="163931" y="397192"/>
                </a:lnTo>
                <a:lnTo>
                  <a:pt x="164388" y="398373"/>
                </a:lnTo>
                <a:lnTo>
                  <a:pt x="123913" y="414070"/>
                </a:lnTo>
                <a:lnTo>
                  <a:pt x="121424" y="414820"/>
                </a:lnTo>
                <a:lnTo>
                  <a:pt x="111292" y="409226"/>
                </a:lnTo>
                <a:lnTo>
                  <a:pt x="100043" y="406363"/>
                </a:lnTo>
                <a:lnTo>
                  <a:pt x="55414" y="417295"/>
                </a:lnTo>
                <a:lnTo>
                  <a:pt x="21394" y="445938"/>
                </a:lnTo>
                <a:lnTo>
                  <a:pt x="0" y="491256"/>
                </a:lnTo>
                <a:lnTo>
                  <a:pt x="1428" y="521031"/>
                </a:lnTo>
                <a:lnTo>
                  <a:pt x="12600" y="548666"/>
                </a:lnTo>
                <a:lnTo>
                  <a:pt x="32714" y="570496"/>
                </a:lnTo>
                <a:lnTo>
                  <a:pt x="59667" y="582946"/>
                </a:lnTo>
                <a:lnTo>
                  <a:pt x="89399" y="585103"/>
                </a:lnTo>
                <a:lnTo>
                  <a:pt x="118177" y="577327"/>
                </a:lnTo>
                <a:lnTo>
                  <a:pt x="142265" y="559981"/>
                </a:lnTo>
                <a:lnTo>
                  <a:pt x="149183" y="551678"/>
                </a:lnTo>
                <a:lnTo>
                  <a:pt x="161747" y="534026"/>
                </a:lnTo>
                <a:lnTo>
                  <a:pt x="168401" y="525487"/>
                </a:lnTo>
                <a:lnTo>
                  <a:pt x="176062" y="517982"/>
                </a:lnTo>
                <a:lnTo>
                  <a:pt x="184870" y="512222"/>
                </a:lnTo>
                <a:lnTo>
                  <a:pt x="194626" y="508653"/>
                </a:lnTo>
                <a:lnTo>
                  <a:pt x="205130" y="507720"/>
                </a:lnTo>
                <a:lnTo>
                  <a:pt x="283527" y="710018"/>
                </a:lnTo>
                <a:lnTo>
                  <a:pt x="797610" y="510806"/>
                </a:lnTo>
                <a:lnTo>
                  <a:pt x="719213" y="308508"/>
                </a:lnTo>
                <a:lnTo>
                  <a:pt x="727604" y="302115"/>
                </a:lnTo>
                <a:lnTo>
                  <a:pt x="737218" y="298176"/>
                </a:lnTo>
                <a:lnTo>
                  <a:pt x="747609" y="296496"/>
                </a:lnTo>
                <a:lnTo>
                  <a:pt x="758329" y="296875"/>
                </a:lnTo>
                <a:lnTo>
                  <a:pt x="768997" y="298702"/>
                </a:lnTo>
                <a:lnTo>
                  <a:pt x="790170" y="303284"/>
                </a:lnTo>
                <a:lnTo>
                  <a:pt x="800874" y="304761"/>
                </a:lnTo>
                <a:lnTo>
                  <a:pt x="856870" y="287694"/>
                </a:lnTo>
                <a:lnTo>
                  <a:pt x="888910" y="238709"/>
                </a:lnTo>
                <a:lnTo>
                  <a:pt x="889063" y="209023"/>
                </a:lnTo>
                <a:lnTo>
                  <a:pt x="878696" y="181073"/>
                </a:lnTo>
                <a:lnTo>
                  <a:pt x="833907" y="143383"/>
                </a:lnTo>
                <a:lnTo>
                  <a:pt x="802804" y="138348"/>
                </a:lnTo>
                <a:lnTo>
                  <a:pt x="792238" y="138366"/>
                </a:lnTo>
                <a:lnTo>
                  <a:pt x="746886" y="148272"/>
                </a:lnTo>
                <a:lnTo>
                  <a:pt x="718464" y="183451"/>
                </a:lnTo>
                <a:lnTo>
                  <a:pt x="714730" y="185115"/>
                </a:lnTo>
                <a:lnTo>
                  <a:pt x="675639" y="200266"/>
                </a:lnTo>
                <a:lnTo>
                  <a:pt x="675182" y="199072"/>
                </a:lnTo>
                <a:lnTo>
                  <a:pt x="675284" y="199263"/>
                </a:lnTo>
                <a:lnTo>
                  <a:pt x="598068" y="0"/>
                </a:lnTo>
                <a:close/>
              </a:path>
            </a:pathLst>
          </a:custGeom>
          <a:solidFill>
            <a:srgbClr val="F8C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61772EF6-7E04-CDB4-BF7B-854910DADDD6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أنواع التطور...</a:t>
            </a:r>
            <a:endParaRPr lang="ar-SA" spc="-325" dirty="0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BAF4AC21-BB41-69E8-AE3E-E8FE734DB2FD}"/>
              </a:ext>
            </a:extLst>
          </p:cNvPr>
          <p:cNvSpPr txBox="1"/>
          <p:nvPr/>
        </p:nvSpPr>
        <p:spPr>
          <a:xfrm>
            <a:off x="2759279" y="1686027"/>
            <a:ext cx="6617846" cy="398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2400" dirty="0">
                <a:solidFill>
                  <a:srgbClr val="252158"/>
                </a:solidFill>
                <a:latin typeface="Graphik Arabic Medium" pitchFamily="2" charset="-78"/>
                <a:cs typeface="Graphik Arabic Medium" pitchFamily="2" charset="-78"/>
              </a:rPr>
              <a:t>سننظر في: 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B1AF4CD4-9376-D26A-F221-A57A3A7FEB13}"/>
              </a:ext>
            </a:extLst>
          </p:cNvPr>
          <p:cNvSpPr txBox="1"/>
          <p:nvPr/>
        </p:nvSpPr>
        <p:spPr>
          <a:xfrm>
            <a:off x="9458318" y="2357803"/>
            <a:ext cx="1742515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التطور الجسدي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B077A0CE-7803-D94A-1B8D-C5C05EC04400}"/>
              </a:ext>
            </a:extLst>
          </p:cNvPr>
          <p:cNvSpPr txBox="1"/>
          <p:nvPr/>
        </p:nvSpPr>
        <p:spPr>
          <a:xfrm>
            <a:off x="6661330" y="2357803"/>
            <a:ext cx="1742515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التطور الإدراكي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A1083E34-CE1D-68AF-2B00-19BBFBD751A4}"/>
              </a:ext>
            </a:extLst>
          </p:cNvPr>
          <p:cNvSpPr txBox="1"/>
          <p:nvPr/>
        </p:nvSpPr>
        <p:spPr>
          <a:xfrm>
            <a:off x="3820085" y="2357803"/>
            <a:ext cx="1742515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التطور اللغوي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9C3FE57-3DFE-8CB9-B196-44BBB0840A1E}"/>
              </a:ext>
            </a:extLst>
          </p:cNvPr>
          <p:cNvSpPr txBox="1"/>
          <p:nvPr/>
        </p:nvSpPr>
        <p:spPr>
          <a:xfrm>
            <a:off x="609600" y="2357803"/>
            <a:ext cx="2412736" cy="30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التطور الاجتماعي والانفعالي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36B06891-DF85-514C-1185-408AA8002C05}"/>
              </a:ext>
            </a:extLst>
          </p:cNvPr>
          <p:cNvSpPr txBox="1"/>
          <p:nvPr/>
        </p:nvSpPr>
        <p:spPr>
          <a:xfrm>
            <a:off x="9027515" y="3003335"/>
            <a:ext cx="2622550" cy="213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الصحة والقدرة على الوصول إلى مراحل معينة في التطور الجسدي - الكبرى والصغرى(حمل الملعقة ورفع الرأس على سبيل المثال).</a:t>
            </a:r>
            <a:endParaRPr sz="2000" dirty="0">
              <a:latin typeface="Graphik Arabic"/>
              <a:cs typeface="Graphik Arabic"/>
            </a:endParaRP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C9AA99DA-DC94-6D5A-E693-DA55091B9C8E}"/>
              </a:ext>
            </a:extLst>
          </p:cNvPr>
          <p:cNvSpPr txBox="1"/>
          <p:nvPr/>
        </p:nvSpPr>
        <p:spPr>
          <a:xfrm>
            <a:off x="6203632" y="3003335"/>
            <a:ext cx="2622550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تطوير طرق جديدة للتفكير والتواصل وحل المشكلات.</a:t>
            </a: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48416BB5-9DF5-F9A3-D86F-C88D89415DB6}"/>
              </a:ext>
            </a:extLst>
          </p:cNvPr>
          <p:cNvSpPr txBox="1"/>
          <p:nvPr/>
        </p:nvSpPr>
        <p:spPr>
          <a:xfrm>
            <a:off x="3366303" y="3003335"/>
            <a:ext cx="2622550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تعلم المهارات اللغوية والأصوات .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3731D087-0E3A-403B-D9AA-06ABFB2AB1E4}"/>
              </a:ext>
            </a:extLst>
          </p:cNvPr>
          <p:cNvSpPr txBox="1"/>
          <p:nvPr/>
        </p:nvSpPr>
        <p:spPr>
          <a:xfrm>
            <a:off x="528973" y="3003335"/>
            <a:ext cx="2622550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r" rtl="1">
              <a:lnSpc>
                <a:spcPct val="116700"/>
              </a:lnSpc>
              <a:spcBef>
                <a:spcPts val="100"/>
              </a:spcBef>
            </a:pPr>
            <a:r>
              <a:rPr lang="ar-SA" sz="2000" dirty="0">
                <a:solidFill>
                  <a:srgbClr val="414042"/>
                </a:solidFill>
                <a:latin typeface="Graphik Arabic"/>
                <a:cs typeface="Graphik Arabic"/>
              </a:rPr>
              <a:t>تعلم كيفية التفاعل مع الناس، وبناء الثقة.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3314" y="1602117"/>
            <a:ext cx="2531745" cy="2019300"/>
            <a:chOff x="7373314" y="1602117"/>
            <a:chExt cx="2531745" cy="2019300"/>
          </a:xfrm>
        </p:grpSpPr>
        <p:sp>
          <p:nvSpPr>
            <p:cNvPr id="3" name="object 3"/>
            <p:cNvSpPr/>
            <p:nvPr/>
          </p:nvSpPr>
          <p:spPr>
            <a:xfrm>
              <a:off x="7373314" y="1602117"/>
              <a:ext cx="2493010" cy="2019300"/>
            </a:xfrm>
            <a:custGeom>
              <a:avLst/>
              <a:gdLst/>
              <a:ahLst/>
              <a:cxnLst/>
              <a:rect l="l" t="t" r="r" b="b"/>
              <a:pathLst>
                <a:path w="2493009" h="2019300">
                  <a:moveTo>
                    <a:pt x="1112495" y="0"/>
                  </a:moveTo>
                  <a:lnTo>
                    <a:pt x="1058246" y="54"/>
                  </a:lnTo>
                  <a:lnTo>
                    <a:pt x="1002591" y="833"/>
                  </a:lnTo>
                  <a:lnTo>
                    <a:pt x="946034" y="2469"/>
                  </a:lnTo>
                  <a:lnTo>
                    <a:pt x="889077" y="5092"/>
                  </a:lnTo>
                  <a:lnTo>
                    <a:pt x="832221" y="8835"/>
                  </a:lnTo>
                  <a:lnTo>
                    <a:pt x="775970" y="13831"/>
                  </a:lnTo>
                  <a:lnTo>
                    <a:pt x="720827" y="20210"/>
                  </a:lnTo>
                  <a:lnTo>
                    <a:pt x="667292" y="28105"/>
                  </a:lnTo>
                  <a:lnTo>
                    <a:pt x="615870" y="37649"/>
                  </a:lnTo>
                  <a:lnTo>
                    <a:pt x="567062" y="48972"/>
                  </a:lnTo>
                  <a:lnTo>
                    <a:pt x="521370" y="62207"/>
                  </a:lnTo>
                  <a:lnTo>
                    <a:pt x="479298" y="77487"/>
                  </a:lnTo>
                  <a:lnTo>
                    <a:pt x="441348" y="94942"/>
                  </a:lnTo>
                  <a:lnTo>
                    <a:pt x="408021" y="114705"/>
                  </a:lnTo>
                  <a:lnTo>
                    <a:pt x="370542" y="141588"/>
                  </a:lnTo>
                  <a:lnTo>
                    <a:pt x="334895" y="170006"/>
                  </a:lnTo>
                  <a:lnTo>
                    <a:pt x="301074" y="199883"/>
                  </a:lnTo>
                  <a:lnTo>
                    <a:pt x="269076" y="231145"/>
                  </a:lnTo>
                  <a:lnTo>
                    <a:pt x="238897" y="263718"/>
                  </a:lnTo>
                  <a:lnTo>
                    <a:pt x="210533" y="297527"/>
                  </a:lnTo>
                  <a:lnTo>
                    <a:pt x="183979" y="332497"/>
                  </a:lnTo>
                  <a:lnTo>
                    <a:pt x="159232" y="368553"/>
                  </a:lnTo>
                  <a:lnTo>
                    <a:pt x="136286" y="405622"/>
                  </a:lnTo>
                  <a:lnTo>
                    <a:pt x="115139" y="443629"/>
                  </a:lnTo>
                  <a:lnTo>
                    <a:pt x="95786" y="482499"/>
                  </a:lnTo>
                  <a:lnTo>
                    <a:pt x="78222" y="522157"/>
                  </a:lnTo>
                  <a:lnTo>
                    <a:pt x="62444" y="562529"/>
                  </a:lnTo>
                  <a:lnTo>
                    <a:pt x="48447" y="603540"/>
                  </a:lnTo>
                  <a:lnTo>
                    <a:pt x="36227" y="645116"/>
                  </a:lnTo>
                  <a:lnTo>
                    <a:pt x="25781" y="687183"/>
                  </a:lnTo>
                  <a:lnTo>
                    <a:pt x="17103" y="729665"/>
                  </a:lnTo>
                  <a:lnTo>
                    <a:pt x="10191" y="772488"/>
                  </a:lnTo>
                  <a:lnTo>
                    <a:pt x="5039" y="815577"/>
                  </a:lnTo>
                  <a:lnTo>
                    <a:pt x="1643" y="858859"/>
                  </a:lnTo>
                  <a:lnTo>
                    <a:pt x="0" y="902257"/>
                  </a:lnTo>
                  <a:lnTo>
                    <a:pt x="104" y="945699"/>
                  </a:lnTo>
                  <a:lnTo>
                    <a:pt x="1953" y="989109"/>
                  </a:lnTo>
                  <a:lnTo>
                    <a:pt x="5542" y="1032412"/>
                  </a:lnTo>
                  <a:lnTo>
                    <a:pt x="10866" y="1075534"/>
                  </a:lnTo>
                  <a:lnTo>
                    <a:pt x="17922" y="1118401"/>
                  </a:lnTo>
                  <a:lnTo>
                    <a:pt x="26706" y="1160938"/>
                  </a:lnTo>
                  <a:lnTo>
                    <a:pt x="37212" y="1203070"/>
                  </a:lnTo>
                  <a:lnTo>
                    <a:pt x="49438" y="1244723"/>
                  </a:lnTo>
                  <a:lnTo>
                    <a:pt x="63378" y="1285822"/>
                  </a:lnTo>
                  <a:lnTo>
                    <a:pt x="79030" y="1326293"/>
                  </a:lnTo>
                  <a:lnTo>
                    <a:pt x="96388" y="1366061"/>
                  </a:lnTo>
                  <a:lnTo>
                    <a:pt x="115448" y="1405051"/>
                  </a:lnTo>
                  <a:lnTo>
                    <a:pt x="136207" y="1443189"/>
                  </a:lnTo>
                  <a:lnTo>
                    <a:pt x="158660" y="1480400"/>
                  </a:lnTo>
                  <a:lnTo>
                    <a:pt x="182803" y="1516611"/>
                  </a:lnTo>
                  <a:lnTo>
                    <a:pt x="208632" y="1551745"/>
                  </a:lnTo>
                  <a:lnTo>
                    <a:pt x="236143" y="1585729"/>
                  </a:lnTo>
                  <a:lnTo>
                    <a:pt x="265331" y="1618488"/>
                  </a:lnTo>
                  <a:lnTo>
                    <a:pt x="296192" y="1649948"/>
                  </a:lnTo>
                  <a:lnTo>
                    <a:pt x="328723" y="1680033"/>
                  </a:lnTo>
                  <a:lnTo>
                    <a:pt x="362919" y="1708670"/>
                  </a:lnTo>
                  <a:lnTo>
                    <a:pt x="398776" y="1735784"/>
                  </a:lnTo>
                  <a:lnTo>
                    <a:pt x="457054" y="1772052"/>
                  </a:lnTo>
                  <a:lnTo>
                    <a:pt x="491411" y="1789933"/>
                  </a:lnTo>
                  <a:lnTo>
                    <a:pt x="528930" y="1807567"/>
                  </a:lnTo>
                  <a:lnTo>
                    <a:pt x="569375" y="1824896"/>
                  </a:lnTo>
                  <a:lnTo>
                    <a:pt x="612508" y="1841861"/>
                  </a:lnTo>
                  <a:lnTo>
                    <a:pt x="658094" y="1858406"/>
                  </a:lnTo>
                  <a:lnTo>
                    <a:pt x="705895" y="1874470"/>
                  </a:lnTo>
                  <a:lnTo>
                    <a:pt x="755675" y="1889997"/>
                  </a:lnTo>
                  <a:lnTo>
                    <a:pt x="807197" y="1904927"/>
                  </a:lnTo>
                  <a:lnTo>
                    <a:pt x="860224" y="1919204"/>
                  </a:lnTo>
                  <a:lnTo>
                    <a:pt x="914520" y="1932767"/>
                  </a:lnTo>
                  <a:lnTo>
                    <a:pt x="969847" y="1945560"/>
                  </a:lnTo>
                  <a:lnTo>
                    <a:pt x="1025970" y="1957523"/>
                  </a:lnTo>
                  <a:lnTo>
                    <a:pt x="1082650" y="1968599"/>
                  </a:lnTo>
                  <a:lnTo>
                    <a:pt x="1139652" y="1978730"/>
                  </a:lnTo>
                  <a:lnTo>
                    <a:pt x="1196739" y="1987857"/>
                  </a:lnTo>
                  <a:lnTo>
                    <a:pt x="1253674" y="1995922"/>
                  </a:lnTo>
                  <a:lnTo>
                    <a:pt x="1310220" y="2002866"/>
                  </a:lnTo>
                  <a:lnTo>
                    <a:pt x="1366141" y="2008632"/>
                  </a:lnTo>
                  <a:lnTo>
                    <a:pt x="1421199" y="2013161"/>
                  </a:lnTo>
                  <a:lnTo>
                    <a:pt x="1475159" y="2016395"/>
                  </a:lnTo>
                  <a:lnTo>
                    <a:pt x="1527782" y="2018276"/>
                  </a:lnTo>
                  <a:lnTo>
                    <a:pt x="1578834" y="2018746"/>
                  </a:lnTo>
                  <a:lnTo>
                    <a:pt x="1628076" y="2017746"/>
                  </a:lnTo>
                  <a:lnTo>
                    <a:pt x="1675272" y="2015218"/>
                  </a:lnTo>
                  <a:lnTo>
                    <a:pt x="1720186" y="2011103"/>
                  </a:lnTo>
                  <a:lnTo>
                    <a:pt x="1762580" y="2005345"/>
                  </a:lnTo>
                  <a:lnTo>
                    <a:pt x="1802218" y="1997883"/>
                  </a:lnTo>
                  <a:lnTo>
                    <a:pt x="1872278" y="1977620"/>
                  </a:lnTo>
                  <a:lnTo>
                    <a:pt x="1939221" y="1945462"/>
                  </a:lnTo>
                  <a:lnTo>
                    <a:pt x="1979302" y="1922735"/>
                  </a:lnTo>
                  <a:lnTo>
                    <a:pt x="2021742" y="1896902"/>
                  </a:lnTo>
                  <a:lnTo>
                    <a:pt x="2065809" y="1868346"/>
                  </a:lnTo>
                  <a:lnTo>
                    <a:pt x="2110775" y="1837447"/>
                  </a:lnTo>
                  <a:lnTo>
                    <a:pt x="2155911" y="1804589"/>
                  </a:lnTo>
                  <a:lnTo>
                    <a:pt x="2200486" y="1770153"/>
                  </a:lnTo>
                  <a:lnTo>
                    <a:pt x="2243771" y="1734521"/>
                  </a:lnTo>
                  <a:lnTo>
                    <a:pt x="2285037" y="1698076"/>
                  </a:lnTo>
                  <a:lnTo>
                    <a:pt x="2323555" y="1661199"/>
                  </a:lnTo>
                  <a:lnTo>
                    <a:pt x="2358594" y="1624272"/>
                  </a:lnTo>
                  <a:lnTo>
                    <a:pt x="2389425" y="1587678"/>
                  </a:lnTo>
                  <a:lnTo>
                    <a:pt x="2415320" y="1551799"/>
                  </a:lnTo>
                  <a:lnTo>
                    <a:pt x="2438365" y="1510612"/>
                  </a:lnTo>
                  <a:lnTo>
                    <a:pt x="2456557" y="1465812"/>
                  </a:lnTo>
                  <a:lnTo>
                    <a:pt x="2470410" y="1418071"/>
                  </a:lnTo>
                  <a:lnTo>
                    <a:pt x="2480440" y="1368061"/>
                  </a:lnTo>
                  <a:lnTo>
                    <a:pt x="2487163" y="1316453"/>
                  </a:lnTo>
                  <a:lnTo>
                    <a:pt x="2491094" y="1263919"/>
                  </a:lnTo>
                  <a:lnTo>
                    <a:pt x="2492749" y="1211132"/>
                  </a:lnTo>
                  <a:lnTo>
                    <a:pt x="2492643" y="1158762"/>
                  </a:lnTo>
                  <a:lnTo>
                    <a:pt x="2491294" y="1107483"/>
                  </a:lnTo>
                  <a:lnTo>
                    <a:pt x="2489215" y="1057965"/>
                  </a:lnTo>
                  <a:lnTo>
                    <a:pt x="2486922" y="1010880"/>
                  </a:lnTo>
                  <a:lnTo>
                    <a:pt x="2482669" y="967236"/>
                  </a:lnTo>
                  <a:lnTo>
                    <a:pt x="2474329" y="922203"/>
                  </a:lnTo>
                  <a:lnTo>
                    <a:pt x="2462257" y="876066"/>
                  </a:lnTo>
                  <a:lnTo>
                    <a:pt x="2446807" y="829107"/>
                  </a:lnTo>
                  <a:lnTo>
                    <a:pt x="2428335" y="781610"/>
                  </a:lnTo>
                  <a:lnTo>
                    <a:pt x="2407196" y="733859"/>
                  </a:lnTo>
                  <a:lnTo>
                    <a:pt x="2383745" y="686137"/>
                  </a:lnTo>
                  <a:lnTo>
                    <a:pt x="2358338" y="638729"/>
                  </a:lnTo>
                  <a:lnTo>
                    <a:pt x="2331329" y="591918"/>
                  </a:lnTo>
                  <a:lnTo>
                    <a:pt x="2303073" y="545987"/>
                  </a:lnTo>
                  <a:lnTo>
                    <a:pt x="2273926" y="501220"/>
                  </a:lnTo>
                  <a:lnTo>
                    <a:pt x="2244242" y="457901"/>
                  </a:lnTo>
                  <a:lnTo>
                    <a:pt x="2214377" y="416313"/>
                  </a:lnTo>
                  <a:lnTo>
                    <a:pt x="2184686" y="376740"/>
                  </a:lnTo>
                  <a:lnTo>
                    <a:pt x="2155524" y="339465"/>
                  </a:lnTo>
                  <a:lnTo>
                    <a:pt x="2127246" y="304773"/>
                  </a:lnTo>
                  <a:lnTo>
                    <a:pt x="2098279" y="273668"/>
                  </a:lnTo>
                  <a:lnTo>
                    <a:pt x="2064740" y="244094"/>
                  </a:lnTo>
                  <a:lnTo>
                    <a:pt x="2027118" y="216085"/>
                  </a:lnTo>
                  <a:lnTo>
                    <a:pt x="1985900" y="189671"/>
                  </a:lnTo>
                  <a:lnTo>
                    <a:pt x="1941575" y="164884"/>
                  </a:lnTo>
                  <a:lnTo>
                    <a:pt x="1894631" y="141756"/>
                  </a:lnTo>
                  <a:lnTo>
                    <a:pt x="1845556" y="120320"/>
                  </a:lnTo>
                  <a:lnTo>
                    <a:pt x="1794840" y="100606"/>
                  </a:lnTo>
                  <a:lnTo>
                    <a:pt x="1742969" y="82647"/>
                  </a:lnTo>
                  <a:lnTo>
                    <a:pt x="1690434" y="66475"/>
                  </a:lnTo>
                  <a:lnTo>
                    <a:pt x="1637721" y="52121"/>
                  </a:lnTo>
                  <a:lnTo>
                    <a:pt x="1585320" y="39617"/>
                  </a:lnTo>
                  <a:lnTo>
                    <a:pt x="1533719" y="28996"/>
                  </a:lnTo>
                  <a:lnTo>
                    <a:pt x="1483406" y="20288"/>
                  </a:lnTo>
                  <a:lnTo>
                    <a:pt x="1434869" y="13526"/>
                  </a:lnTo>
                  <a:lnTo>
                    <a:pt x="1388597" y="8742"/>
                  </a:lnTo>
                  <a:lnTo>
                    <a:pt x="1345078" y="5968"/>
                  </a:lnTo>
                  <a:lnTo>
                    <a:pt x="1261787" y="2860"/>
                  </a:lnTo>
                  <a:lnTo>
                    <a:pt x="1214768" y="1534"/>
                  </a:lnTo>
                  <a:lnTo>
                    <a:pt x="1164836" y="537"/>
                  </a:lnTo>
                  <a:lnTo>
                    <a:pt x="1112495" y="0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5248" y="1700699"/>
              <a:ext cx="149745" cy="12128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2893" y="4180750"/>
            <a:ext cx="149745" cy="1212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8600" y="1363744"/>
            <a:ext cx="149745" cy="1212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3380" y="4560897"/>
            <a:ext cx="149745" cy="12128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063006" y="4116948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09" h="2019300">
                <a:moveTo>
                  <a:pt x="1112495" y="0"/>
                </a:moveTo>
                <a:lnTo>
                  <a:pt x="1058246" y="54"/>
                </a:lnTo>
                <a:lnTo>
                  <a:pt x="1002591" y="833"/>
                </a:lnTo>
                <a:lnTo>
                  <a:pt x="946034" y="2469"/>
                </a:lnTo>
                <a:lnTo>
                  <a:pt x="889077" y="5092"/>
                </a:lnTo>
                <a:lnTo>
                  <a:pt x="832221" y="8835"/>
                </a:lnTo>
                <a:lnTo>
                  <a:pt x="775970" y="13831"/>
                </a:lnTo>
                <a:lnTo>
                  <a:pt x="720827" y="20210"/>
                </a:lnTo>
                <a:lnTo>
                  <a:pt x="667292" y="28105"/>
                </a:lnTo>
                <a:lnTo>
                  <a:pt x="615870" y="37649"/>
                </a:lnTo>
                <a:lnTo>
                  <a:pt x="567062" y="48972"/>
                </a:lnTo>
                <a:lnTo>
                  <a:pt x="521370" y="62207"/>
                </a:lnTo>
                <a:lnTo>
                  <a:pt x="479298" y="77487"/>
                </a:lnTo>
                <a:lnTo>
                  <a:pt x="441348" y="94942"/>
                </a:lnTo>
                <a:lnTo>
                  <a:pt x="408021" y="114705"/>
                </a:lnTo>
                <a:lnTo>
                  <a:pt x="370542" y="141588"/>
                </a:lnTo>
                <a:lnTo>
                  <a:pt x="334895" y="170006"/>
                </a:lnTo>
                <a:lnTo>
                  <a:pt x="301074" y="199883"/>
                </a:lnTo>
                <a:lnTo>
                  <a:pt x="269076" y="231145"/>
                </a:lnTo>
                <a:lnTo>
                  <a:pt x="238897" y="263718"/>
                </a:lnTo>
                <a:lnTo>
                  <a:pt x="210533" y="297527"/>
                </a:lnTo>
                <a:lnTo>
                  <a:pt x="183979" y="332497"/>
                </a:lnTo>
                <a:lnTo>
                  <a:pt x="159232" y="368553"/>
                </a:lnTo>
                <a:lnTo>
                  <a:pt x="136286" y="405622"/>
                </a:lnTo>
                <a:lnTo>
                  <a:pt x="115139" y="443629"/>
                </a:lnTo>
                <a:lnTo>
                  <a:pt x="95786" y="482498"/>
                </a:lnTo>
                <a:lnTo>
                  <a:pt x="78222" y="522157"/>
                </a:lnTo>
                <a:lnTo>
                  <a:pt x="62444" y="562528"/>
                </a:lnTo>
                <a:lnTo>
                  <a:pt x="48447" y="603540"/>
                </a:lnTo>
                <a:lnTo>
                  <a:pt x="36227" y="645116"/>
                </a:lnTo>
                <a:lnTo>
                  <a:pt x="25781" y="687182"/>
                </a:lnTo>
                <a:lnTo>
                  <a:pt x="17103" y="729664"/>
                </a:lnTo>
                <a:lnTo>
                  <a:pt x="10191" y="772487"/>
                </a:lnTo>
                <a:lnTo>
                  <a:pt x="5039" y="815576"/>
                </a:lnTo>
                <a:lnTo>
                  <a:pt x="1643" y="858857"/>
                </a:lnTo>
                <a:lnTo>
                  <a:pt x="0" y="902256"/>
                </a:lnTo>
                <a:lnTo>
                  <a:pt x="104" y="945697"/>
                </a:lnTo>
                <a:lnTo>
                  <a:pt x="1953" y="989107"/>
                </a:lnTo>
                <a:lnTo>
                  <a:pt x="5542" y="1032410"/>
                </a:lnTo>
                <a:lnTo>
                  <a:pt x="10866" y="1075532"/>
                </a:lnTo>
                <a:lnTo>
                  <a:pt x="17922" y="1118398"/>
                </a:lnTo>
                <a:lnTo>
                  <a:pt x="26706" y="1160935"/>
                </a:lnTo>
                <a:lnTo>
                  <a:pt x="37212" y="1203067"/>
                </a:lnTo>
                <a:lnTo>
                  <a:pt x="49438" y="1244719"/>
                </a:lnTo>
                <a:lnTo>
                  <a:pt x="63378" y="1285818"/>
                </a:lnTo>
                <a:lnTo>
                  <a:pt x="79030" y="1326288"/>
                </a:lnTo>
                <a:lnTo>
                  <a:pt x="96388" y="1366055"/>
                </a:lnTo>
                <a:lnTo>
                  <a:pt x="115448" y="1405045"/>
                </a:lnTo>
                <a:lnTo>
                  <a:pt x="136207" y="1443183"/>
                </a:lnTo>
                <a:lnTo>
                  <a:pt x="158660" y="1480394"/>
                </a:lnTo>
                <a:lnTo>
                  <a:pt x="182803" y="1516603"/>
                </a:lnTo>
                <a:lnTo>
                  <a:pt x="208632" y="1551737"/>
                </a:lnTo>
                <a:lnTo>
                  <a:pt x="236143" y="1585720"/>
                </a:lnTo>
                <a:lnTo>
                  <a:pt x="265331" y="1618479"/>
                </a:lnTo>
                <a:lnTo>
                  <a:pt x="296192" y="1649938"/>
                </a:lnTo>
                <a:lnTo>
                  <a:pt x="328723" y="1680022"/>
                </a:lnTo>
                <a:lnTo>
                  <a:pt x="362919" y="1708658"/>
                </a:lnTo>
                <a:lnTo>
                  <a:pt x="398776" y="1735771"/>
                </a:lnTo>
                <a:lnTo>
                  <a:pt x="457054" y="1772042"/>
                </a:lnTo>
                <a:lnTo>
                  <a:pt x="491411" y="1789923"/>
                </a:lnTo>
                <a:lnTo>
                  <a:pt x="528930" y="1807558"/>
                </a:lnTo>
                <a:lnTo>
                  <a:pt x="569375" y="1824888"/>
                </a:lnTo>
                <a:lnTo>
                  <a:pt x="612508" y="1841855"/>
                </a:lnTo>
                <a:lnTo>
                  <a:pt x="658094" y="1858400"/>
                </a:lnTo>
                <a:lnTo>
                  <a:pt x="705895" y="1874465"/>
                </a:lnTo>
                <a:lnTo>
                  <a:pt x="755675" y="1889992"/>
                </a:lnTo>
                <a:lnTo>
                  <a:pt x="807197" y="1904923"/>
                </a:lnTo>
                <a:lnTo>
                  <a:pt x="860224" y="1919200"/>
                </a:lnTo>
                <a:lnTo>
                  <a:pt x="914520" y="1932764"/>
                </a:lnTo>
                <a:lnTo>
                  <a:pt x="969847" y="1945557"/>
                </a:lnTo>
                <a:lnTo>
                  <a:pt x="1025970" y="1957521"/>
                </a:lnTo>
                <a:lnTo>
                  <a:pt x="1082650" y="1968597"/>
                </a:lnTo>
                <a:lnTo>
                  <a:pt x="1139652" y="1978728"/>
                </a:lnTo>
                <a:lnTo>
                  <a:pt x="1196739" y="1987855"/>
                </a:lnTo>
                <a:lnTo>
                  <a:pt x="1253674" y="1995920"/>
                </a:lnTo>
                <a:lnTo>
                  <a:pt x="1310220" y="2002865"/>
                </a:lnTo>
                <a:lnTo>
                  <a:pt x="1366141" y="2008631"/>
                </a:lnTo>
                <a:lnTo>
                  <a:pt x="1421199" y="2013161"/>
                </a:lnTo>
                <a:lnTo>
                  <a:pt x="1475159" y="2016395"/>
                </a:lnTo>
                <a:lnTo>
                  <a:pt x="1527782" y="2018276"/>
                </a:lnTo>
                <a:lnTo>
                  <a:pt x="1578834" y="2018746"/>
                </a:lnTo>
                <a:lnTo>
                  <a:pt x="1628076" y="2017746"/>
                </a:lnTo>
                <a:lnTo>
                  <a:pt x="1675272" y="2015218"/>
                </a:lnTo>
                <a:lnTo>
                  <a:pt x="1720186" y="2011103"/>
                </a:lnTo>
                <a:lnTo>
                  <a:pt x="1762580" y="2005345"/>
                </a:lnTo>
                <a:lnTo>
                  <a:pt x="1802218" y="1997883"/>
                </a:lnTo>
                <a:lnTo>
                  <a:pt x="1872278" y="1977620"/>
                </a:lnTo>
                <a:lnTo>
                  <a:pt x="1939221" y="1945462"/>
                </a:lnTo>
                <a:lnTo>
                  <a:pt x="1979302" y="1922735"/>
                </a:lnTo>
                <a:lnTo>
                  <a:pt x="2021742" y="1896902"/>
                </a:lnTo>
                <a:lnTo>
                  <a:pt x="2065809" y="1868346"/>
                </a:lnTo>
                <a:lnTo>
                  <a:pt x="2110775" y="1837447"/>
                </a:lnTo>
                <a:lnTo>
                  <a:pt x="2155911" y="1804589"/>
                </a:lnTo>
                <a:lnTo>
                  <a:pt x="2200486" y="1770153"/>
                </a:lnTo>
                <a:lnTo>
                  <a:pt x="2243771" y="1734521"/>
                </a:lnTo>
                <a:lnTo>
                  <a:pt x="2285037" y="1698076"/>
                </a:lnTo>
                <a:lnTo>
                  <a:pt x="2323555" y="1661199"/>
                </a:lnTo>
                <a:lnTo>
                  <a:pt x="2358594" y="1624272"/>
                </a:lnTo>
                <a:lnTo>
                  <a:pt x="2389425" y="1587678"/>
                </a:lnTo>
                <a:lnTo>
                  <a:pt x="2415320" y="1551799"/>
                </a:lnTo>
                <a:lnTo>
                  <a:pt x="2438365" y="1510612"/>
                </a:lnTo>
                <a:lnTo>
                  <a:pt x="2456557" y="1465812"/>
                </a:lnTo>
                <a:lnTo>
                  <a:pt x="2470410" y="1418071"/>
                </a:lnTo>
                <a:lnTo>
                  <a:pt x="2480440" y="1368061"/>
                </a:lnTo>
                <a:lnTo>
                  <a:pt x="2487163" y="1316453"/>
                </a:lnTo>
                <a:lnTo>
                  <a:pt x="2491094" y="1263919"/>
                </a:lnTo>
                <a:lnTo>
                  <a:pt x="2492749" y="1211132"/>
                </a:lnTo>
                <a:lnTo>
                  <a:pt x="2492643" y="1158762"/>
                </a:lnTo>
                <a:lnTo>
                  <a:pt x="2491294" y="1107483"/>
                </a:lnTo>
                <a:lnTo>
                  <a:pt x="2489215" y="1057965"/>
                </a:lnTo>
                <a:lnTo>
                  <a:pt x="2486922" y="1010880"/>
                </a:lnTo>
                <a:lnTo>
                  <a:pt x="2482669" y="967236"/>
                </a:lnTo>
                <a:lnTo>
                  <a:pt x="2474329" y="922203"/>
                </a:lnTo>
                <a:lnTo>
                  <a:pt x="2462257" y="876066"/>
                </a:lnTo>
                <a:lnTo>
                  <a:pt x="2446807" y="829107"/>
                </a:lnTo>
                <a:lnTo>
                  <a:pt x="2428335" y="781610"/>
                </a:lnTo>
                <a:lnTo>
                  <a:pt x="2407196" y="733859"/>
                </a:lnTo>
                <a:lnTo>
                  <a:pt x="2383745" y="686137"/>
                </a:lnTo>
                <a:lnTo>
                  <a:pt x="2358338" y="638729"/>
                </a:lnTo>
                <a:lnTo>
                  <a:pt x="2331329" y="591918"/>
                </a:lnTo>
                <a:lnTo>
                  <a:pt x="2303073" y="545987"/>
                </a:lnTo>
                <a:lnTo>
                  <a:pt x="2273926" y="501220"/>
                </a:lnTo>
                <a:lnTo>
                  <a:pt x="2244242" y="457901"/>
                </a:lnTo>
                <a:lnTo>
                  <a:pt x="2214377" y="416313"/>
                </a:lnTo>
                <a:lnTo>
                  <a:pt x="2184686" y="376740"/>
                </a:lnTo>
                <a:lnTo>
                  <a:pt x="2155524" y="339465"/>
                </a:lnTo>
                <a:lnTo>
                  <a:pt x="2127246" y="304773"/>
                </a:lnTo>
                <a:lnTo>
                  <a:pt x="2098279" y="273668"/>
                </a:lnTo>
                <a:lnTo>
                  <a:pt x="2064740" y="244094"/>
                </a:lnTo>
                <a:lnTo>
                  <a:pt x="2027118" y="216085"/>
                </a:lnTo>
                <a:lnTo>
                  <a:pt x="1985900" y="189671"/>
                </a:lnTo>
                <a:lnTo>
                  <a:pt x="1941575" y="164884"/>
                </a:lnTo>
                <a:lnTo>
                  <a:pt x="1894631" y="141756"/>
                </a:lnTo>
                <a:lnTo>
                  <a:pt x="1845556" y="120320"/>
                </a:lnTo>
                <a:lnTo>
                  <a:pt x="1794840" y="100606"/>
                </a:lnTo>
                <a:lnTo>
                  <a:pt x="1742969" y="82647"/>
                </a:lnTo>
                <a:lnTo>
                  <a:pt x="1690434" y="66475"/>
                </a:lnTo>
                <a:lnTo>
                  <a:pt x="1637721" y="52121"/>
                </a:lnTo>
                <a:lnTo>
                  <a:pt x="1585320" y="39617"/>
                </a:lnTo>
                <a:lnTo>
                  <a:pt x="1533719" y="28996"/>
                </a:lnTo>
                <a:lnTo>
                  <a:pt x="1483406" y="20288"/>
                </a:lnTo>
                <a:lnTo>
                  <a:pt x="1434869" y="13526"/>
                </a:lnTo>
                <a:lnTo>
                  <a:pt x="1388597" y="8742"/>
                </a:lnTo>
                <a:lnTo>
                  <a:pt x="1345078" y="5968"/>
                </a:lnTo>
                <a:lnTo>
                  <a:pt x="1261787" y="2860"/>
                </a:lnTo>
                <a:lnTo>
                  <a:pt x="1214768" y="1534"/>
                </a:lnTo>
                <a:lnTo>
                  <a:pt x="1164836" y="537"/>
                </a:lnTo>
                <a:lnTo>
                  <a:pt x="1112495" y="0"/>
                </a:lnTo>
                <a:close/>
              </a:path>
            </a:pathLst>
          </a:custGeom>
          <a:solidFill>
            <a:srgbClr val="FAA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85208" y="1388366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10" h="2019300">
                <a:moveTo>
                  <a:pt x="1112493" y="0"/>
                </a:moveTo>
                <a:lnTo>
                  <a:pt x="1058243" y="54"/>
                </a:lnTo>
                <a:lnTo>
                  <a:pt x="1002588" y="833"/>
                </a:lnTo>
                <a:lnTo>
                  <a:pt x="946030" y="2469"/>
                </a:lnTo>
                <a:lnTo>
                  <a:pt x="889072" y="5092"/>
                </a:lnTo>
                <a:lnTo>
                  <a:pt x="832216" y="8835"/>
                </a:lnTo>
                <a:lnTo>
                  <a:pt x="775965" y="13831"/>
                </a:lnTo>
                <a:lnTo>
                  <a:pt x="720821" y="20210"/>
                </a:lnTo>
                <a:lnTo>
                  <a:pt x="667287" y="28105"/>
                </a:lnTo>
                <a:lnTo>
                  <a:pt x="615864" y="37649"/>
                </a:lnTo>
                <a:lnTo>
                  <a:pt x="567057" y="48972"/>
                </a:lnTo>
                <a:lnTo>
                  <a:pt x="521366" y="62207"/>
                </a:lnTo>
                <a:lnTo>
                  <a:pt x="479295" y="77487"/>
                </a:lnTo>
                <a:lnTo>
                  <a:pt x="441346" y="94942"/>
                </a:lnTo>
                <a:lnTo>
                  <a:pt x="408021" y="114705"/>
                </a:lnTo>
                <a:lnTo>
                  <a:pt x="370542" y="141588"/>
                </a:lnTo>
                <a:lnTo>
                  <a:pt x="334895" y="170006"/>
                </a:lnTo>
                <a:lnTo>
                  <a:pt x="301074" y="199883"/>
                </a:lnTo>
                <a:lnTo>
                  <a:pt x="269076" y="231145"/>
                </a:lnTo>
                <a:lnTo>
                  <a:pt x="238897" y="263718"/>
                </a:lnTo>
                <a:lnTo>
                  <a:pt x="210533" y="297527"/>
                </a:lnTo>
                <a:lnTo>
                  <a:pt x="183979" y="332497"/>
                </a:lnTo>
                <a:lnTo>
                  <a:pt x="159232" y="368553"/>
                </a:lnTo>
                <a:lnTo>
                  <a:pt x="136286" y="405622"/>
                </a:lnTo>
                <a:lnTo>
                  <a:pt x="115139" y="443629"/>
                </a:lnTo>
                <a:lnTo>
                  <a:pt x="95786" y="482499"/>
                </a:lnTo>
                <a:lnTo>
                  <a:pt x="78222" y="522157"/>
                </a:lnTo>
                <a:lnTo>
                  <a:pt x="62444" y="562529"/>
                </a:lnTo>
                <a:lnTo>
                  <a:pt x="48447" y="603540"/>
                </a:lnTo>
                <a:lnTo>
                  <a:pt x="36227" y="645116"/>
                </a:lnTo>
                <a:lnTo>
                  <a:pt x="25781" y="687183"/>
                </a:lnTo>
                <a:lnTo>
                  <a:pt x="17103" y="729665"/>
                </a:lnTo>
                <a:lnTo>
                  <a:pt x="10191" y="772488"/>
                </a:lnTo>
                <a:lnTo>
                  <a:pt x="5039" y="815577"/>
                </a:lnTo>
                <a:lnTo>
                  <a:pt x="1643" y="858859"/>
                </a:lnTo>
                <a:lnTo>
                  <a:pt x="0" y="902257"/>
                </a:lnTo>
                <a:lnTo>
                  <a:pt x="104" y="945699"/>
                </a:lnTo>
                <a:lnTo>
                  <a:pt x="1953" y="989109"/>
                </a:lnTo>
                <a:lnTo>
                  <a:pt x="5542" y="1032412"/>
                </a:lnTo>
                <a:lnTo>
                  <a:pt x="10866" y="1075534"/>
                </a:lnTo>
                <a:lnTo>
                  <a:pt x="17922" y="1118401"/>
                </a:lnTo>
                <a:lnTo>
                  <a:pt x="26706" y="1160938"/>
                </a:lnTo>
                <a:lnTo>
                  <a:pt x="37212" y="1203070"/>
                </a:lnTo>
                <a:lnTo>
                  <a:pt x="49438" y="1244723"/>
                </a:lnTo>
                <a:lnTo>
                  <a:pt x="63378" y="1285822"/>
                </a:lnTo>
                <a:lnTo>
                  <a:pt x="79030" y="1326293"/>
                </a:lnTo>
                <a:lnTo>
                  <a:pt x="96388" y="1366061"/>
                </a:lnTo>
                <a:lnTo>
                  <a:pt x="115448" y="1405051"/>
                </a:lnTo>
                <a:lnTo>
                  <a:pt x="136207" y="1443189"/>
                </a:lnTo>
                <a:lnTo>
                  <a:pt x="158660" y="1480400"/>
                </a:lnTo>
                <a:lnTo>
                  <a:pt x="182803" y="1516611"/>
                </a:lnTo>
                <a:lnTo>
                  <a:pt x="208632" y="1551745"/>
                </a:lnTo>
                <a:lnTo>
                  <a:pt x="236143" y="1585729"/>
                </a:lnTo>
                <a:lnTo>
                  <a:pt x="265331" y="1618488"/>
                </a:lnTo>
                <a:lnTo>
                  <a:pt x="296192" y="1649948"/>
                </a:lnTo>
                <a:lnTo>
                  <a:pt x="328723" y="1680033"/>
                </a:lnTo>
                <a:lnTo>
                  <a:pt x="362919" y="1708670"/>
                </a:lnTo>
                <a:lnTo>
                  <a:pt x="398776" y="1735784"/>
                </a:lnTo>
                <a:lnTo>
                  <a:pt x="457054" y="1772052"/>
                </a:lnTo>
                <a:lnTo>
                  <a:pt x="491411" y="1789933"/>
                </a:lnTo>
                <a:lnTo>
                  <a:pt x="528930" y="1807567"/>
                </a:lnTo>
                <a:lnTo>
                  <a:pt x="569375" y="1824896"/>
                </a:lnTo>
                <a:lnTo>
                  <a:pt x="612508" y="1841861"/>
                </a:lnTo>
                <a:lnTo>
                  <a:pt x="658094" y="1858406"/>
                </a:lnTo>
                <a:lnTo>
                  <a:pt x="705895" y="1874470"/>
                </a:lnTo>
                <a:lnTo>
                  <a:pt x="755675" y="1889997"/>
                </a:lnTo>
                <a:lnTo>
                  <a:pt x="807197" y="1904927"/>
                </a:lnTo>
                <a:lnTo>
                  <a:pt x="860224" y="1919204"/>
                </a:lnTo>
                <a:lnTo>
                  <a:pt x="914520" y="1932767"/>
                </a:lnTo>
                <a:lnTo>
                  <a:pt x="969847" y="1945560"/>
                </a:lnTo>
                <a:lnTo>
                  <a:pt x="1025970" y="1957523"/>
                </a:lnTo>
                <a:lnTo>
                  <a:pt x="1082650" y="1968599"/>
                </a:lnTo>
                <a:lnTo>
                  <a:pt x="1139652" y="1978730"/>
                </a:lnTo>
                <a:lnTo>
                  <a:pt x="1196739" y="1987857"/>
                </a:lnTo>
                <a:lnTo>
                  <a:pt x="1253674" y="1995922"/>
                </a:lnTo>
                <a:lnTo>
                  <a:pt x="1310220" y="2002866"/>
                </a:lnTo>
                <a:lnTo>
                  <a:pt x="1366141" y="2008632"/>
                </a:lnTo>
                <a:lnTo>
                  <a:pt x="1421199" y="2013161"/>
                </a:lnTo>
                <a:lnTo>
                  <a:pt x="1475159" y="2016395"/>
                </a:lnTo>
                <a:lnTo>
                  <a:pt x="1527782" y="2018276"/>
                </a:lnTo>
                <a:lnTo>
                  <a:pt x="1578834" y="2018746"/>
                </a:lnTo>
                <a:lnTo>
                  <a:pt x="1628076" y="2017746"/>
                </a:lnTo>
                <a:lnTo>
                  <a:pt x="1675272" y="2015218"/>
                </a:lnTo>
                <a:lnTo>
                  <a:pt x="1720186" y="2011103"/>
                </a:lnTo>
                <a:lnTo>
                  <a:pt x="1762580" y="2005345"/>
                </a:lnTo>
                <a:lnTo>
                  <a:pt x="1802218" y="1997883"/>
                </a:lnTo>
                <a:lnTo>
                  <a:pt x="1872278" y="1977620"/>
                </a:lnTo>
                <a:lnTo>
                  <a:pt x="1939221" y="1945462"/>
                </a:lnTo>
                <a:lnTo>
                  <a:pt x="1979302" y="1922735"/>
                </a:lnTo>
                <a:lnTo>
                  <a:pt x="2021742" y="1896902"/>
                </a:lnTo>
                <a:lnTo>
                  <a:pt x="2065809" y="1868346"/>
                </a:lnTo>
                <a:lnTo>
                  <a:pt x="2110775" y="1837447"/>
                </a:lnTo>
                <a:lnTo>
                  <a:pt x="2155911" y="1804589"/>
                </a:lnTo>
                <a:lnTo>
                  <a:pt x="2200486" y="1770153"/>
                </a:lnTo>
                <a:lnTo>
                  <a:pt x="2243771" y="1734521"/>
                </a:lnTo>
                <a:lnTo>
                  <a:pt x="2285037" y="1698076"/>
                </a:lnTo>
                <a:lnTo>
                  <a:pt x="2323555" y="1661199"/>
                </a:lnTo>
                <a:lnTo>
                  <a:pt x="2358594" y="1624272"/>
                </a:lnTo>
                <a:lnTo>
                  <a:pt x="2389425" y="1587678"/>
                </a:lnTo>
                <a:lnTo>
                  <a:pt x="2415320" y="1551799"/>
                </a:lnTo>
                <a:lnTo>
                  <a:pt x="2438365" y="1510612"/>
                </a:lnTo>
                <a:lnTo>
                  <a:pt x="2456557" y="1465812"/>
                </a:lnTo>
                <a:lnTo>
                  <a:pt x="2470410" y="1418071"/>
                </a:lnTo>
                <a:lnTo>
                  <a:pt x="2480440" y="1368061"/>
                </a:lnTo>
                <a:lnTo>
                  <a:pt x="2487163" y="1316453"/>
                </a:lnTo>
                <a:lnTo>
                  <a:pt x="2491094" y="1263919"/>
                </a:lnTo>
                <a:lnTo>
                  <a:pt x="2492749" y="1211132"/>
                </a:lnTo>
                <a:lnTo>
                  <a:pt x="2492643" y="1158762"/>
                </a:lnTo>
                <a:lnTo>
                  <a:pt x="2491294" y="1107483"/>
                </a:lnTo>
                <a:lnTo>
                  <a:pt x="2489215" y="1057965"/>
                </a:lnTo>
                <a:lnTo>
                  <a:pt x="2486922" y="1010880"/>
                </a:lnTo>
                <a:lnTo>
                  <a:pt x="2482669" y="967236"/>
                </a:lnTo>
                <a:lnTo>
                  <a:pt x="2474329" y="922203"/>
                </a:lnTo>
                <a:lnTo>
                  <a:pt x="2462257" y="876066"/>
                </a:lnTo>
                <a:lnTo>
                  <a:pt x="2446807" y="829107"/>
                </a:lnTo>
                <a:lnTo>
                  <a:pt x="2428335" y="781610"/>
                </a:lnTo>
                <a:lnTo>
                  <a:pt x="2407196" y="733859"/>
                </a:lnTo>
                <a:lnTo>
                  <a:pt x="2383745" y="686137"/>
                </a:lnTo>
                <a:lnTo>
                  <a:pt x="2358338" y="638729"/>
                </a:lnTo>
                <a:lnTo>
                  <a:pt x="2331329" y="591918"/>
                </a:lnTo>
                <a:lnTo>
                  <a:pt x="2303073" y="545987"/>
                </a:lnTo>
                <a:lnTo>
                  <a:pt x="2273926" y="501220"/>
                </a:lnTo>
                <a:lnTo>
                  <a:pt x="2244242" y="457901"/>
                </a:lnTo>
                <a:lnTo>
                  <a:pt x="2214377" y="416313"/>
                </a:lnTo>
                <a:lnTo>
                  <a:pt x="2184686" y="376740"/>
                </a:lnTo>
                <a:lnTo>
                  <a:pt x="2155524" y="339465"/>
                </a:lnTo>
                <a:lnTo>
                  <a:pt x="2127246" y="304773"/>
                </a:lnTo>
                <a:lnTo>
                  <a:pt x="2098279" y="273668"/>
                </a:lnTo>
                <a:lnTo>
                  <a:pt x="2064740" y="244094"/>
                </a:lnTo>
                <a:lnTo>
                  <a:pt x="2027118" y="216085"/>
                </a:lnTo>
                <a:lnTo>
                  <a:pt x="1985900" y="189671"/>
                </a:lnTo>
                <a:lnTo>
                  <a:pt x="1941575" y="164884"/>
                </a:lnTo>
                <a:lnTo>
                  <a:pt x="1894631" y="141756"/>
                </a:lnTo>
                <a:lnTo>
                  <a:pt x="1845556" y="120320"/>
                </a:lnTo>
                <a:lnTo>
                  <a:pt x="1794840" y="100606"/>
                </a:lnTo>
                <a:lnTo>
                  <a:pt x="1742969" y="82647"/>
                </a:lnTo>
                <a:lnTo>
                  <a:pt x="1690434" y="66475"/>
                </a:lnTo>
                <a:lnTo>
                  <a:pt x="1637721" y="52121"/>
                </a:lnTo>
                <a:lnTo>
                  <a:pt x="1585320" y="39617"/>
                </a:lnTo>
                <a:lnTo>
                  <a:pt x="1533719" y="28996"/>
                </a:lnTo>
                <a:lnTo>
                  <a:pt x="1483406" y="20288"/>
                </a:lnTo>
                <a:lnTo>
                  <a:pt x="1434869" y="13526"/>
                </a:lnTo>
                <a:lnTo>
                  <a:pt x="1388597" y="8742"/>
                </a:lnTo>
                <a:lnTo>
                  <a:pt x="1345078" y="5968"/>
                </a:lnTo>
                <a:lnTo>
                  <a:pt x="1261787" y="2860"/>
                </a:lnTo>
                <a:lnTo>
                  <a:pt x="1214767" y="1534"/>
                </a:lnTo>
                <a:lnTo>
                  <a:pt x="1164835" y="537"/>
                </a:lnTo>
                <a:lnTo>
                  <a:pt x="1112493" y="0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4193" y="4209694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10" h="2019300">
                <a:moveTo>
                  <a:pt x="1112493" y="0"/>
                </a:moveTo>
                <a:lnTo>
                  <a:pt x="1058243" y="54"/>
                </a:lnTo>
                <a:lnTo>
                  <a:pt x="1002588" y="833"/>
                </a:lnTo>
                <a:lnTo>
                  <a:pt x="946030" y="2469"/>
                </a:lnTo>
                <a:lnTo>
                  <a:pt x="889072" y="5092"/>
                </a:lnTo>
                <a:lnTo>
                  <a:pt x="832216" y="8835"/>
                </a:lnTo>
                <a:lnTo>
                  <a:pt x="775965" y="13831"/>
                </a:lnTo>
                <a:lnTo>
                  <a:pt x="720821" y="20210"/>
                </a:lnTo>
                <a:lnTo>
                  <a:pt x="667287" y="28105"/>
                </a:lnTo>
                <a:lnTo>
                  <a:pt x="615864" y="37649"/>
                </a:lnTo>
                <a:lnTo>
                  <a:pt x="567057" y="48972"/>
                </a:lnTo>
                <a:lnTo>
                  <a:pt x="521366" y="62207"/>
                </a:lnTo>
                <a:lnTo>
                  <a:pt x="479295" y="77487"/>
                </a:lnTo>
                <a:lnTo>
                  <a:pt x="441346" y="94942"/>
                </a:lnTo>
                <a:lnTo>
                  <a:pt x="408021" y="114705"/>
                </a:lnTo>
                <a:lnTo>
                  <a:pt x="370542" y="141588"/>
                </a:lnTo>
                <a:lnTo>
                  <a:pt x="334895" y="170006"/>
                </a:lnTo>
                <a:lnTo>
                  <a:pt x="301074" y="199883"/>
                </a:lnTo>
                <a:lnTo>
                  <a:pt x="269076" y="231145"/>
                </a:lnTo>
                <a:lnTo>
                  <a:pt x="238897" y="263718"/>
                </a:lnTo>
                <a:lnTo>
                  <a:pt x="210533" y="297527"/>
                </a:lnTo>
                <a:lnTo>
                  <a:pt x="183979" y="332497"/>
                </a:lnTo>
                <a:lnTo>
                  <a:pt x="159232" y="368553"/>
                </a:lnTo>
                <a:lnTo>
                  <a:pt x="136286" y="405622"/>
                </a:lnTo>
                <a:lnTo>
                  <a:pt x="115139" y="443629"/>
                </a:lnTo>
                <a:lnTo>
                  <a:pt x="95786" y="482498"/>
                </a:lnTo>
                <a:lnTo>
                  <a:pt x="78222" y="522157"/>
                </a:lnTo>
                <a:lnTo>
                  <a:pt x="62444" y="562528"/>
                </a:lnTo>
                <a:lnTo>
                  <a:pt x="48447" y="603540"/>
                </a:lnTo>
                <a:lnTo>
                  <a:pt x="36227" y="645116"/>
                </a:lnTo>
                <a:lnTo>
                  <a:pt x="25781" y="687182"/>
                </a:lnTo>
                <a:lnTo>
                  <a:pt x="17103" y="729664"/>
                </a:lnTo>
                <a:lnTo>
                  <a:pt x="10191" y="772487"/>
                </a:lnTo>
                <a:lnTo>
                  <a:pt x="5039" y="815576"/>
                </a:lnTo>
                <a:lnTo>
                  <a:pt x="1643" y="858857"/>
                </a:lnTo>
                <a:lnTo>
                  <a:pt x="0" y="902256"/>
                </a:lnTo>
                <a:lnTo>
                  <a:pt x="104" y="945697"/>
                </a:lnTo>
                <a:lnTo>
                  <a:pt x="1953" y="989107"/>
                </a:lnTo>
                <a:lnTo>
                  <a:pt x="5542" y="1032410"/>
                </a:lnTo>
                <a:lnTo>
                  <a:pt x="10866" y="1075532"/>
                </a:lnTo>
                <a:lnTo>
                  <a:pt x="17922" y="1118398"/>
                </a:lnTo>
                <a:lnTo>
                  <a:pt x="26706" y="1160935"/>
                </a:lnTo>
                <a:lnTo>
                  <a:pt x="37212" y="1203067"/>
                </a:lnTo>
                <a:lnTo>
                  <a:pt x="49438" y="1244719"/>
                </a:lnTo>
                <a:lnTo>
                  <a:pt x="63378" y="1285818"/>
                </a:lnTo>
                <a:lnTo>
                  <a:pt x="79030" y="1326288"/>
                </a:lnTo>
                <a:lnTo>
                  <a:pt x="96388" y="1366055"/>
                </a:lnTo>
                <a:lnTo>
                  <a:pt x="115448" y="1405045"/>
                </a:lnTo>
                <a:lnTo>
                  <a:pt x="136207" y="1443183"/>
                </a:lnTo>
                <a:lnTo>
                  <a:pt x="158660" y="1480394"/>
                </a:lnTo>
                <a:lnTo>
                  <a:pt x="182803" y="1516603"/>
                </a:lnTo>
                <a:lnTo>
                  <a:pt x="208632" y="1551737"/>
                </a:lnTo>
                <a:lnTo>
                  <a:pt x="236143" y="1585720"/>
                </a:lnTo>
                <a:lnTo>
                  <a:pt x="265331" y="1618479"/>
                </a:lnTo>
                <a:lnTo>
                  <a:pt x="296192" y="1649938"/>
                </a:lnTo>
                <a:lnTo>
                  <a:pt x="328723" y="1680022"/>
                </a:lnTo>
                <a:lnTo>
                  <a:pt x="362919" y="1708658"/>
                </a:lnTo>
                <a:lnTo>
                  <a:pt x="398776" y="1735771"/>
                </a:lnTo>
                <a:lnTo>
                  <a:pt x="457054" y="1772042"/>
                </a:lnTo>
                <a:lnTo>
                  <a:pt x="491411" y="1789923"/>
                </a:lnTo>
                <a:lnTo>
                  <a:pt x="528930" y="1807558"/>
                </a:lnTo>
                <a:lnTo>
                  <a:pt x="569375" y="1824888"/>
                </a:lnTo>
                <a:lnTo>
                  <a:pt x="612508" y="1841855"/>
                </a:lnTo>
                <a:lnTo>
                  <a:pt x="658094" y="1858400"/>
                </a:lnTo>
                <a:lnTo>
                  <a:pt x="705895" y="1874465"/>
                </a:lnTo>
                <a:lnTo>
                  <a:pt x="755675" y="1889992"/>
                </a:lnTo>
                <a:lnTo>
                  <a:pt x="807197" y="1904923"/>
                </a:lnTo>
                <a:lnTo>
                  <a:pt x="860224" y="1919200"/>
                </a:lnTo>
                <a:lnTo>
                  <a:pt x="914520" y="1932764"/>
                </a:lnTo>
                <a:lnTo>
                  <a:pt x="969847" y="1945557"/>
                </a:lnTo>
                <a:lnTo>
                  <a:pt x="1025970" y="1957521"/>
                </a:lnTo>
                <a:lnTo>
                  <a:pt x="1082650" y="1968597"/>
                </a:lnTo>
                <a:lnTo>
                  <a:pt x="1139652" y="1978728"/>
                </a:lnTo>
                <a:lnTo>
                  <a:pt x="1196739" y="1987855"/>
                </a:lnTo>
                <a:lnTo>
                  <a:pt x="1253674" y="1995920"/>
                </a:lnTo>
                <a:lnTo>
                  <a:pt x="1310220" y="2002865"/>
                </a:lnTo>
                <a:lnTo>
                  <a:pt x="1366141" y="2008631"/>
                </a:lnTo>
                <a:lnTo>
                  <a:pt x="1421199" y="2013161"/>
                </a:lnTo>
                <a:lnTo>
                  <a:pt x="1475159" y="2016395"/>
                </a:lnTo>
                <a:lnTo>
                  <a:pt x="1527782" y="2018276"/>
                </a:lnTo>
                <a:lnTo>
                  <a:pt x="1578834" y="2018746"/>
                </a:lnTo>
                <a:lnTo>
                  <a:pt x="1628076" y="2017746"/>
                </a:lnTo>
                <a:lnTo>
                  <a:pt x="1675272" y="2015218"/>
                </a:lnTo>
                <a:lnTo>
                  <a:pt x="1720186" y="2011103"/>
                </a:lnTo>
                <a:lnTo>
                  <a:pt x="1762580" y="2005345"/>
                </a:lnTo>
                <a:lnTo>
                  <a:pt x="1802218" y="1997883"/>
                </a:lnTo>
                <a:lnTo>
                  <a:pt x="1872278" y="1977620"/>
                </a:lnTo>
                <a:lnTo>
                  <a:pt x="1939221" y="1945462"/>
                </a:lnTo>
                <a:lnTo>
                  <a:pt x="1979302" y="1922735"/>
                </a:lnTo>
                <a:lnTo>
                  <a:pt x="2021742" y="1896902"/>
                </a:lnTo>
                <a:lnTo>
                  <a:pt x="2065809" y="1868346"/>
                </a:lnTo>
                <a:lnTo>
                  <a:pt x="2110775" y="1837447"/>
                </a:lnTo>
                <a:lnTo>
                  <a:pt x="2155911" y="1804589"/>
                </a:lnTo>
                <a:lnTo>
                  <a:pt x="2200486" y="1770153"/>
                </a:lnTo>
                <a:lnTo>
                  <a:pt x="2243771" y="1734521"/>
                </a:lnTo>
                <a:lnTo>
                  <a:pt x="2285037" y="1698076"/>
                </a:lnTo>
                <a:lnTo>
                  <a:pt x="2323555" y="1661199"/>
                </a:lnTo>
                <a:lnTo>
                  <a:pt x="2358594" y="1624272"/>
                </a:lnTo>
                <a:lnTo>
                  <a:pt x="2389425" y="1587678"/>
                </a:lnTo>
                <a:lnTo>
                  <a:pt x="2415320" y="1551799"/>
                </a:lnTo>
                <a:lnTo>
                  <a:pt x="2438365" y="1510612"/>
                </a:lnTo>
                <a:lnTo>
                  <a:pt x="2456557" y="1465812"/>
                </a:lnTo>
                <a:lnTo>
                  <a:pt x="2470410" y="1418071"/>
                </a:lnTo>
                <a:lnTo>
                  <a:pt x="2480440" y="1368061"/>
                </a:lnTo>
                <a:lnTo>
                  <a:pt x="2487163" y="1316453"/>
                </a:lnTo>
                <a:lnTo>
                  <a:pt x="2491094" y="1263919"/>
                </a:lnTo>
                <a:lnTo>
                  <a:pt x="2492749" y="1211132"/>
                </a:lnTo>
                <a:lnTo>
                  <a:pt x="2492643" y="1158762"/>
                </a:lnTo>
                <a:lnTo>
                  <a:pt x="2491294" y="1107483"/>
                </a:lnTo>
                <a:lnTo>
                  <a:pt x="2489215" y="1057965"/>
                </a:lnTo>
                <a:lnTo>
                  <a:pt x="2486922" y="1010880"/>
                </a:lnTo>
                <a:lnTo>
                  <a:pt x="2482669" y="967236"/>
                </a:lnTo>
                <a:lnTo>
                  <a:pt x="2474329" y="922203"/>
                </a:lnTo>
                <a:lnTo>
                  <a:pt x="2462257" y="876066"/>
                </a:lnTo>
                <a:lnTo>
                  <a:pt x="2446807" y="829107"/>
                </a:lnTo>
                <a:lnTo>
                  <a:pt x="2428335" y="781610"/>
                </a:lnTo>
                <a:lnTo>
                  <a:pt x="2407196" y="733859"/>
                </a:lnTo>
                <a:lnTo>
                  <a:pt x="2383745" y="686137"/>
                </a:lnTo>
                <a:lnTo>
                  <a:pt x="2358338" y="638729"/>
                </a:lnTo>
                <a:lnTo>
                  <a:pt x="2331329" y="591918"/>
                </a:lnTo>
                <a:lnTo>
                  <a:pt x="2303073" y="545987"/>
                </a:lnTo>
                <a:lnTo>
                  <a:pt x="2273926" y="501220"/>
                </a:lnTo>
                <a:lnTo>
                  <a:pt x="2244242" y="457901"/>
                </a:lnTo>
                <a:lnTo>
                  <a:pt x="2214377" y="416313"/>
                </a:lnTo>
                <a:lnTo>
                  <a:pt x="2184686" y="376740"/>
                </a:lnTo>
                <a:lnTo>
                  <a:pt x="2155524" y="339465"/>
                </a:lnTo>
                <a:lnTo>
                  <a:pt x="2127246" y="304773"/>
                </a:lnTo>
                <a:lnTo>
                  <a:pt x="2098279" y="273668"/>
                </a:lnTo>
                <a:lnTo>
                  <a:pt x="2064740" y="244094"/>
                </a:lnTo>
                <a:lnTo>
                  <a:pt x="2027118" y="216085"/>
                </a:lnTo>
                <a:lnTo>
                  <a:pt x="1985900" y="189671"/>
                </a:lnTo>
                <a:lnTo>
                  <a:pt x="1941575" y="164884"/>
                </a:lnTo>
                <a:lnTo>
                  <a:pt x="1894631" y="141756"/>
                </a:lnTo>
                <a:lnTo>
                  <a:pt x="1845556" y="120320"/>
                </a:lnTo>
                <a:lnTo>
                  <a:pt x="1794840" y="100606"/>
                </a:lnTo>
                <a:lnTo>
                  <a:pt x="1742969" y="82647"/>
                </a:lnTo>
                <a:lnTo>
                  <a:pt x="1690434" y="66475"/>
                </a:lnTo>
                <a:lnTo>
                  <a:pt x="1637721" y="52121"/>
                </a:lnTo>
                <a:lnTo>
                  <a:pt x="1585320" y="39617"/>
                </a:lnTo>
                <a:lnTo>
                  <a:pt x="1533719" y="28996"/>
                </a:lnTo>
                <a:lnTo>
                  <a:pt x="1483406" y="20288"/>
                </a:lnTo>
                <a:lnTo>
                  <a:pt x="1434869" y="13526"/>
                </a:lnTo>
                <a:lnTo>
                  <a:pt x="1388597" y="8742"/>
                </a:lnTo>
                <a:lnTo>
                  <a:pt x="1345078" y="5968"/>
                </a:lnTo>
                <a:lnTo>
                  <a:pt x="1261787" y="2860"/>
                </a:lnTo>
                <a:lnTo>
                  <a:pt x="1214767" y="1534"/>
                </a:lnTo>
                <a:lnTo>
                  <a:pt x="1164835" y="537"/>
                </a:lnTo>
                <a:lnTo>
                  <a:pt x="1112493" y="0"/>
                </a:lnTo>
                <a:close/>
              </a:path>
            </a:pathLst>
          </a:custGeom>
          <a:solidFill>
            <a:srgbClr val="F2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2698" y="3129801"/>
            <a:ext cx="1092200" cy="666750"/>
          </a:xfrm>
          <a:custGeom>
            <a:avLst/>
            <a:gdLst/>
            <a:ahLst/>
            <a:cxnLst/>
            <a:rect l="l" t="t" r="r" b="b"/>
            <a:pathLst>
              <a:path w="1092200" h="666750">
                <a:moveTo>
                  <a:pt x="121432" y="0"/>
                </a:moveTo>
                <a:lnTo>
                  <a:pt x="2214" y="112080"/>
                </a:lnTo>
                <a:lnTo>
                  <a:pt x="0" y="125237"/>
                </a:lnTo>
                <a:lnTo>
                  <a:pt x="688" y="131406"/>
                </a:lnTo>
                <a:lnTo>
                  <a:pt x="26492" y="188286"/>
                </a:lnTo>
                <a:lnTo>
                  <a:pt x="55621" y="229369"/>
                </a:lnTo>
                <a:lnTo>
                  <a:pt x="89259" y="267792"/>
                </a:lnTo>
                <a:lnTo>
                  <a:pt x="124883" y="304459"/>
                </a:lnTo>
                <a:lnTo>
                  <a:pt x="160716" y="340468"/>
                </a:lnTo>
                <a:lnTo>
                  <a:pt x="196975" y="376301"/>
                </a:lnTo>
                <a:lnTo>
                  <a:pt x="233809" y="411612"/>
                </a:lnTo>
                <a:lnTo>
                  <a:pt x="271366" y="446055"/>
                </a:lnTo>
                <a:lnTo>
                  <a:pt x="309794" y="479284"/>
                </a:lnTo>
                <a:lnTo>
                  <a:pt x="349240" y="510954"/>
                </a:lnTo>
                <a:lnTo>
                  <a:pt x="389855" y="540717"/>
                </a:lnTo>
                <a:lnTo>
                  <a:pt x="431784" y="568229"/>
                </a:lnTo>
                <a:lnTo>
                  <a:pt x="475178" y="593143"/>
                </a:lnTo>
                <a:lnTo>
                  <a:pt x="520183" y="615114"/>
                </a:lnTo>
                <a:lnTo>
                  <a:pt x="569606" y="634656"/>
                </a:lnTo>
                <a:lnTo>
                  <a:pt x="620271" y="649851"/>
                </a:lnTo>
                <a:lnTo>
                  <a:pt x="671698" y="660400"/>
                </a:lnTo>
                <a:lnTo>
                  <a:pt x="723406" y="666004"/>
                </a:lnTo>
                <a:lnTo>
                  <a:pt x="774915" y="666363"/>
                </a:lnTo>
                <a:lnTo>
                  <a:pt x="825745" y="661177"/>
                </a:lnTo>
                <a:lnTo>
                  <a:pt x="874574" y="649960"/>
                </a:lnTo>
                <a:lnTo>
                  <a:pt x="918271" y="633315"/>
                </a:lnTo>
                <a:lnTo>
                  <a:pt x="958102" y="611874"/>
                </a:lnTo>
                <a:lnTo>
                  <a:pt x="995331" y="586266"/>
                </a:lnTo>
                <a:lnTo>
                  <a:pt x="1031224" y="557121"/>
                </a:lnTo>
                <a:lnTo>
                  <a:pt x="1067045" y="525071"/>
                </a:lnTo>
                <a:lnTo>
                  <a:pt x="1091666" y="484621"/>
                </a:lnTo>
                <a:lnTo>
                  <a:pt x="1078045" y="466306"/>
                </a:lnTo>
                <a:lnTo>
                  <a:pt x="1048935" y="439981"/>
                </a:lnTo>
                <a:lnTo>
                  <a:pt x="1016389" y="412038"/>
                </a:lnTo>
                <a:lnTo>
                  <a:pt x="982673" y="385552"/>
                </a:lnTo>
                <a:lnTo>
                  <a:pt x="947862" y="360585"/>
                </a:lnTo>
                <a:lnTo>
                  <a:pt x="912029" y="337200"/>
                </a:lnTo>
                <a:lnTo>
                  <a:pt x="869192" y="331955"/>
                </a:lnTo>
                <a:lnTo>
                  <a:pt x="831809" y="358704"/>
                </a:lnTo>
                <a:lnTo>
                  <a:pt x="800982" y="380134"/>
                </a:lnTo>
                <a:lnTo>
                  <a:pt x="768453" y="398051"/>
                </a:lnTo>
                <a:lnTo>
                  <a:pt x="732934" y="409437"/>
                </a:lnTo>
                <a:lnTo>
                  <a:pt x="695375" y="411778"/>
                </a:lnTo>
                <a:lnTo>
                  <a:pt x="657380" y="405962"/>
                </a:lnTo>
                <a:lnTo>
                  <a:pt x="619839" y="393877"/>
                </a:lnTo>
                <a:lnTo>
                  <a:pt x="583645" y="377408"/>
                </a:lnTo>
                <a:lnTo>
                  <a:pt x="537820" y="351326"/>
                </a:lnTo>
                <a:lnTo>
                  <a:pt x="493937" y="321787"/>
                </a:lnTo>
                <a:lnTo>
                  <a:pt x="451595" y="289760"/>
                </a:lnTo>
                <a:lnTo>
                  <a:pt x="410392" y="256212"/>
                </a:lnTo>
                <a:lnTo>
                  <a:pt x="373666" y="225142"/>
                </a:lnTo>
                <a:lnTo>
                  <a:pt x="337397" y="193528"/>
                </a:lnTo>
                <a:lnTo>
                  <a:pt x="301596" y="161380"/>
                </a:lnTo>
                <a:lnTo>
                  <a:pt x="266270" y="128705"/>
                </a:lnTo>
                <a:lnTo>
                  <a:pt x="231431" y="95513"/>
                </a:lnTo>
                <a:lnTo>
                  <a:pt x="197088" y="61813"/>
                </a:lnTo>
                <a:lnTo>
                  <a:pt x="163250" y="27612"/>
                </a:lnTo>
                <a:lnTo>
                  <a:pt x="150523" y="15655"/>
                </a:lnTo>
                <a:lnTo>
                  <a:pt x="136334" y="5595"/>
                </a:lnTo>
                <a:lnTo>
                  <a:pt x="121432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99372" y="5895648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29" h="400685">
                <a:moveTo>
                  <a:pt x="114731" y="0"/>
                </a:moveTo>
                <a:lnTo>
                  <a:pt x="91263" y="40343"/>
                </a:lnTo>
                <a:lnTo>
                  <a:pt x="70516" y="83562"/>
                </a:lnTo>
                <a:lnTo>
                  <a:pt x="51755" y="128443"/>
                </a:lnTo>
                <a:lnTo>
                  <a:pt x="17235" y="218325"/>
                </a:lnTo>
                <a:lnTo>
                  <a:pt x="0" y="260896"/>
                </a:lnTo>
                <a:lnTo>
                  <a:pt x="339471" y="400634"/>
                </a:lnTo>
                <a:lnTo>
                  <a:pt x="355253" y="358851"/>
                </a:lnTo>
                <a:lnTo>
                  <a:pt x="373542" y="317507"/>
                </a:lnTo>
                <a:lnTo>
                  <a:pt x="393534" y="276061"/>
                </a:lnTo>
                <a:lnTo>
                  <a:pt x="414429" y="233973"/>
                </a:lnTo>
                <a:lnTo>
                  <a:pt x="435423" y="190702"/>
                </a:lnTo>
                <a:lnTo>
                  <a:pt x="455714" y="145707"/>
                </a:lnTo>
                <a:lnTo>
                  <a:pt x="114731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608896" y="108"/>
                </a:moveTo>
                <a:lnTo>
                  <a:pt x="588175" y="0"/>
                </a:lnTo>
                <a:lnTo>
                  <a:pt x="0" y="927"/>
                </a:lnTo>
                <a:lnTo>
                  <a:pt x="0" y="20980"/>
                </a:lnTo>
                <a:lnTo>
                  <a:pt x="588187" y="20053"/>
                </a:lnTo>
                <a:lnTo>
                  <a:pt x="608403" y="20176"/>
                </a:lnTo>
                <a:lnTo>
                  <a:pt x="649045" y="23643"/>
                </a:lnTo>
                <a:lnTo>
                  <a:pt x="696373" y="39421"/>
                </a:lnTo>
                <a:lnTo>
                  <a:pt x="709845" y="44537"/>
                </a:lnTo>
                <a:lnTo>
                  <a:pt x="716686" y="46659"/>
                </a:lnTo>
                <a:lnTo>
                  <a:pt x="732761" y="49979"/>
                </a:lnTo>
                <a:lnTo>
                  <a:pt x="748876" y="51423"/>
                </a:lnTo>
                <a:lnTo>
                  <a:pt x="764926" y="51622"/>
                </a:lnTo>
                <a:lnTo>
                  <a:pt x="780808" y="51206"/>
                </a:lnTo>
                <a:lnTo>
                  <a:pt x="787615" y="50977"/>
                </a:lnTo>
                <a:lnTo>
                  <a:pt x="842039" y="51717"/>
                </a:lnTo>
                <a:lnTo>
                  <a:pt x="892959" y="56767"/>
                </a:lnTo>
                <a:lnTo>
                  <a:pt x="943665" y="66026"/>
                </a:lnTo>
                <a:lnTo>
                  <a:pt x="994043" y="79468"/>
                </a:lnTo>
                <a:lnTo>
                  <a:pt x="1043978" y="97066"/>
                </a:lnTo>
                <a:lnTo>
                  <a:pt x="1047229" y="77647"/>
                </a:lnTo>
                <a:lnTo>
                  <a:pt x="996607" y="59827"/>
                </a:lnTo>
                <a:lnTo>
                  <a:pt x="945530" y="46227"/>
                </a:lnTo>
                <a:lnTo>
                  <a:pt x="894123" y="36857"/>
                </a:lnTo>
                <a:lnTo>
                  <a:pt x="842510" y="31727"/>
                </a:lnTo>
                <a:lnTo>
                  <a:pt x="790816" y="30848"/>
                </a:lnTo>
                <a:lnTo>
                  <a:pt x="765145" y="31569"/>
                </a:lnTo>
                <a:lnTo>
                  <a:pt x="749657" y="31394"/>
                </a:lnTo>
                <a:lnTo>
                  <a:pt x="706056" y="22564"/>
                </a:lnTo>
                <a:lnTo>
                  <a:pt x="679043" y="11417"/>
                </a:lnTo>
                <a:lnTo>
                  <a:pt x="671791" y="9029"/>
                </a:lnTo>
                <a:lnTo>
                  <a:pt x="650863" y="3770"/>
                </a:lnTo>
                <a:lnTo>
                  <a:pt x="629845" y="1081"/>
                </a:lnTo>
                <a:lnTo>
                  <a:pt x="608896" y="108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720380" y="94"/>
                </a:moveTo>
                <a:lnTo>
                  <a:pt x="669718" y="0"/>
                </a:lnTo>
                <a:lnTo>
                  <a:pt x="619069" y="355"/>
                </a:lnTo>
                <a:lnTo>
                  <a:pt x="568444" y="1124"/>
                </a:lnTo>
                <a:lnTo>
                  <a:pt x="517854" y="2273"/>
                </a:lnTo>
                <a:lnTo>
                  <a:pt x="467310" y="3766"/>
                </a:lnTo>
                <a:lnTo>
                  <a:pt x="416825" y="5567"/>
                </a:lnTo>
                <a:lnTo>
                  <a:pt x="366409" y="7641"/>
                </a:lnTo>
                <a:lnTo>
                  <a:pt x="265831" y="12466"/>
                </a:lnTo>
                <a:lnTo>
                  <a:pt x="165666" y="17959"/>
                </a:lnTo>
                <a:lnTo>
                  <a:pt x="0" y="27822"/>
                </a:lnTo>
                <a:lnTo>
                  <a:pt x="0" y="47888"/>
                </a:lnTo>
                <a:lnTo>
                  <a:pt x="216022" y="35184"/>
                </a:lnTo>
                <a:lnTo>
                  <a:pt x="316307" y="29994"/>
                </a:lnTo>
                <a:lnTo>
                  <a:pt x="416955" y="25612"/>
                </a:lnTo>
                <a:lnTo>
                  <a:pt x="467387" y="23813"/>
                </a:lnTo>
                <a:lnTo>
                  <a:pt x="517874" y="22321"/>
                </a:lnTo>
                <a:lnTo>
                  <a:pt x="568407" y="21173"/>
                </a:lnTo>
                <a:lnTo>
                  <a:pt x="618972" y="20403"/>
                </a:lnTo>
                <a:lnTo>
                  <a:pt x="669559" y="20047"/>
                </a:lnTo>
                <a:lnTo>
                  <a:pt x="720155" y="20140"/>
                </a:lnTo>
                <a:lnTo>
                  <a:pt x="770750" y="20718"/>
                </a:lnTo>
                <a:lnTo>
                  <a:pt x="821332" y="21815"/>
                </a:lnTo>
                <a:lnTo>
                  <a:pt x="871888" y="23467"/>
                </a:lnTo>
                <a:lnTo>
                  <a:pt x="922408" y="25709"/>
                </a:lnTo>
                <a:lnTo>
                  <a:pt x="972880" y="28577"/>
                </a:lnTo>
                <a:lnTo>
                  <a:pt x="1023291" y="32106"/>
                </a:lnTo>
                <a:lnTo>
                  <a:pt x="1073632" y="36331"/>
                </a:lnTo>
                <a:lnTo>
                  <a:pt x="1074407" y="16328"/>
                </a:lnTo>
                <a:lnTo>
                  <a:pt x="1023976" y="12093"/>
                </a:lnTo>
                <a:lnTo>
                  <a:pt x="973478" y="8556"/>
                </a:lnTo>
                <a:lnTo>
                  <a:pt x="922924" y="5681"/>
                </a:lnTo>
                <a:lnTo>
                  <a:pt x="872326" y="3432"/>
                </a:lnTo>
                <a:lnTo>
                  <a:pt x="821695" y="1775"/>
                </a:lnTo>
                <a:lnTo>
                  <a:pt x="771043" y="675"/>
                </a:lnTo>
                <a:lnTo>
                  <a:pt x="720380" y="94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10425" y="0"/>
                </a:moveTo>
                <a:lnTo>
                  <a:pt x="458554" y="312"/>
                </a:lnTo>
                <a:lnTo>
                  <a:pt x="406785" y="2697"/>
                </a:lnTo>
                <a:lnTo>
                  <a:pt x="355278" y="6446"/>
                </a:lnTo>
                <a:lnTo>
                  <a:pt x="253880" y="15186"/>
                </a:lnTo>
                <a:lnTo>
                  <a:pt x="203250" y="18867"/>
                </a:lnTo>
                <a:lnTo>
                  <a:pt x="152423" y="21216"/>
                </a:lnTo>
                <a:lnTo>
                  <a:pt x="101523" y="21557"/>
                </a:lnTo>
                <a:lnTo>
                  <a:pt x="50674" y="19211"/>
                </a:lnTo>
                <a:lnTo>
                  <a:pt x="0" y="13504"/>
                </a:lnTo>
                <a:lnTo>
                  <a:pt x="0" y="33659"/>
                </a:lnTo>
                <a:lnTo>
                  <a:pt x="50902" y="39313"/>
                </a:lnTo>
                <a:lnTo>
                  <a:pt x="101924" y="41622"/>
                </a:lnTo>
                <a:lnTo>
                  <a:pt x="152950" y="41260"/>
                </a:lnTo>
                <a:lnTo>
                  <a:pt x="203870" y="38900"/>
                </a:lnTo>
                <a:lnTo>
                  <a:pt x="254571" y="35215"/>
                </a:lnTo>
                <a:lnTo>
                  <a:pt x="355775" y="26492"/>
                </a:lnTo>
                <a:lnTo>
                  <a:pt x="407012" y="22756"/>
                </a:lnTo>
                <a:lnTo>
                  <a:pt x="458479" y="20373"/>
                </a:lnTo>
                <a:lnTo>
                  <a:pt x="510003" y="20047"/>
                </a:lnTo>
                <a:lnTo>
                  <a:pt x="561412" y="22480"/>
                </a:lnTo>
                <a:lnTo>
                  <a:pt x="612533" y="28376"/>
                </a:lnTo>
                <a:lnTo>
                  <a:pt x="682407" y="42398"/>
                </a:lnTo>
                <a:lnTo>
                  <a:pt x="805380" y="74025"/>
                </a:lnTo>
                <a:lnTo>
                  <a:pt x="859450" y="86239"/>
                </a:lnTo>
                <a:lnTo>
                  <a:pt x="913811" y="94921"/>
                </a:lnTo>
                <a:lnTo>
                  <a:pt x="968286" y="98226"/>
                </a:lnTo>
                <a:lnTo>
                  <a:pt x="991070" y="97572"/>
                </a:lnTo>
                <a:lnTo>
                  <a:pt x="1013829" y="95519"/>
                </a:lnTo>
                <a:lnTo>
                  <a:pt x="1036553" y="91931"/>
                </a:lnTo>
                <a:lnTo>
                  <a:pt x="1059230" y="86669"/>
                </a:lnTo>
                <a:lnTo>
                  <a:pt x="1056957" y="66921"/>
                </a:lnTo>
                <a:lnTo>
                  <a:pt x="1006674" y="76215"/>
                </a:lnTo>
                <a:lnTo>
                  <a:pt x="956071" y="77971"/>
                </a:lnTo>
                <a:lnTo>
                  <a:pt x="905325" y="73726"/>
                </a:lnTo>
                <a:lnTo>
                  <a:pt x="854613" y="65018"/>
                </a:lnTo>
                <a:lnTo>
                  <a:pt x="804112" y="53385"/>
                </a:lnTo>
                <a:lnTo>
                  <a:pt x="719317" y="31263"/>
                </a:lnTo>
                <a:lnTo>
                  <a:pt x="684258" y="22547"/>
                </a:lnTo>
                <a:lnTo>
                  <a:pt x="649030" y="14754"/>
                </a:lnTo>
                <a:lnTo>
                  <a:pt x="613841" y="8424"/>
                </a:lnTo>
                <a:lnTo>
                  <a:pt x="562240" y="2467"/>
                </a:lnTo>
                <a:lnTo>
                  <a:pt x="51042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08393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4" h="641985">
                <a:moveTo>
                  <a:pt x="320725" y="0"/>
                </a:moveTo>
                <a:lnTo>
                  <a:pt x="273332" y="3477"/>
                </a:lnTo>
                <a:lnTo>
                  <a:pt x="228097" y="13578"/>
                </a:lnTo>
                <a:lnTo>
                  <a:pt x="185518" y="29807"/>
                </a:lnTo>
                <a:lnTo>
                  <a:pt x="146089" y="51668"/>
                </a:lnTo>
                <a:lnTo>
                  <a:pt x="110308" y="78666"/>
                </a:lnTo>
                <a:lnTo>
                  <a:pt x="78670" y="110303"/>
                </a:lnTo>
                <a:lnTo>
                  <a:pt x="51672" y="146083"/>
                </a:lnTo>
                <a:lnTo>
                  <a:pt x="29809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09" y="455939"/>
                </a:lnTo>
                <a:lnTo>
                  <a:pt x="51672" y="495367"/>
                </a:lnTo>
                <a:lnTo>
                  <a:pt x="78670" y="531148"/>
                </a:lnTo>
                <a:lnTo>
                  <a:pt x="110308" y="562785"/>
                </a:lnTo>
                <a:lnTo>
                  <a:pt x="146089" y="589782"/>
                </a:lnTo>
                <a:lnTo>
                  <a:pt x="185518" y="611643"/>
                </a:lnTo>
                <a:lnTo>
                  <a:pt x="228097" y="627873"/>
                </a:lnTo>
                <a:lnTo>
                  <a:pt x="273332" y="637974"/>
                </a:lnTo>
                <a:lnTo>
                  <a:pt x="320725" y="641451"/>
                </a:lnTo>
                <a:lnTo>
                  <a:pt x="368122" y="637974"/>
                </a:lnTo>
                <a:lnTo>
                  <a:pt x="413359" y="627873"/>
                </a:lnTo>
                <a:lnTo>
                  <a:pt x="455941" y="611643"/>
                </a:lnTo>
                <a:lnTo>
                  <a:pt x="495371" y="589782"/>
                </a:lnTo>
                <a:lnTo>
                  <a:pt x="531154" y="562785"/>
                </a:lnTo>
                <a:lnTo>
                  <a:pt x="562792" y="531148"/>
                </a:lnTo>
                <a:lnTo>
                  <a:pt x="589791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1" y="146083"/>
                </a:lnTo>
                <a:lnTo>
                  <a:pt x="562792" y="110303"/>
                </a:lnTo>
                <a:lnTo>
                  <a:pt x="531154" y="78666"/>
                </a:lnTo>
                <a:lnTo>
                  <a:pt x="495371" y="51668"/>
                </a:lnTo>
                <a:lnTo>
                  <a:pt x="455941" y="29807"/>
                </a:lnTo>
                <a:lnTo>
                  <a:pt x="413359" y="13578"/>
                </a:lnTo>
                <a:lnTo>
                  <a:pt x="368122" y="3477"/>
                </a:lnTo>
                <a:lnTo>
                  <a:pt x="320725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F57C8588-2B1E-C5BC-FDDE-562D3DA77872}"/>
              </a:ext>
            </a:extLst>
          </p:cNvPr>
          <p:cNvSpPr txBox="1">
            <a:spLocks/>
          </p:cNvSpPr>
          <p:nvPr/>
        </p:nvSpPr>
        <p:spPr>
          <a:xfrm>
            <a:off x="4724400" y="611639"/>
            <a:ext cx="66178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2157"/>
                </a:solidFill>
                <a:latin typeface="Graphik Arabic Bold"/>
                <a:ea typeface="+mj-ea"/>
                <a:cs typeface="Graphik Arabic Bold"/>
              </a:defRPr>
            </a:lvl1pPr>
          </a:lstStyle>
          <a:p>
            <a:pPr marL="12700" rtl="1">
              <a:spcBef>
                <a:spcPts val="100"/>
              </a:spcBef>
            </a:pPr>
            <a:r>
              <a:rPr lang="ar-SA" spc="-15" dirty="0"/>
              <a:t>مظاهر التطور...</a:t>
            </a:r>
            <a:endParaRPr lang="ar-SA" spc="-325" dirty="0"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493D1A90-B5FC-1037-3490-07712CB15B30}"/>
              </a:ext>
            </a:extLst>
          </p:cNvPr>
          <p:cNvSpPr txBox="1"/>
          <p:nvPr/>
        </p:nvSpPr>
        <p:spPr>
          <a:xfrm>
            <a:off x="7620000" y="1927036"/>
            <a:ext cx="1910118" cy="1497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الأطفال فريدون وسيصلون إلى مراحل التطور بمعدل مختلف. في بعض الأحيان يتأخر الأطفال وقد لا يصلون إلى مراحل التطور المتوقعة.</a:t>
            </a: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8BC9C499-2003-1684-CF56-B543342926C0}"/>
              </a:ext>
            </a:extLst>
          </p:cNvPr>
          <p:cNvSpPr txBox="1"/>
          <p:nvPr/>
        </p:nvSpPr>
        <p:spPr>
          <a:xfrm>
            <a:off x="2846295" y="1698436"/>
            <a:ext cx="1910118" cy="1245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من المهم أن يقوم الوالدين بمراقبة نمو وتطور الاطفال وفي حال وجود أي قلق عليهم التحدث الى الطبيب الخاص بأطفالهم.</a:t>
            </a: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5734AAB2-92FF-6BCD-2629-3EE9CE713483}"/>
              </a:ext>
            </a:extLst>
          </p:cNvPr>
          <p:cNvSpPr txBox="1"/>
          <p:nvPr/>
        </p:nvSpPr>
        <p:spPr>
          <a:xfrm>
            <a:off x="8332695" y="4455084"/>
            <a:ext cx="1910118" cy="125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التدخل المبكر</a:t>
            </a:r>
          </a:p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الغرض من التدخل المبكر هو تقليل آثار العرقلة أو التأخر وتقديم الدعم والمشورة حسب الحاجة. 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C8697AA1-3B01-EA1A-B82E-B6A0179F57F3}"/>
              </a:ext>
            </a:extLst>
          </p:cNvPr>
          <p:cNvSpPr txBox="1"/>
          <p:nvPr/>
        </p:nvSpPr>
        <p:spPr>
          <a:xfrm>
            <a:off x="2147048" y="4603002"/>
            <a:ext cx="1910118" cy="125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 algn="ctr" rtl="1">
              <a:lnSpc>
                <a:spcPct val="116700"/>
              </a:lnSpc>
              <a:spcBef>
                <a:spcPts val="100"/>
              </a:spcBef>
            </a:pPr>
            <a:r>
              <a:rPr lang="ar-SA" sz="1400" dirty="0">
                <a:solidFill>
                  <a:schemeClr val="bg1"/>
                </a:solidFill>
                <a:latin typeface="Graphik Arabic Medium" pitchFamily="2" charset="-78"/>
                <a:cs typeface="Graphik Arabic Medium" pitchFamily="2" charset="-78"/>
              </a:rPr>
              <a:t>في بعض الأحيان يحدث التأخر في النمو نتيجة لوجود عجز، وفي أحيان أخرى يكون نتيجة أسباب أخرى تتعلق بالبيئة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11C64D3-0D40-47A4-C8B1-06212835F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097" y="2018890"/>
            <a:ext cx="2171700" cy="444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844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تنمية الطفولة المبكرة</vt:lpstr>
      <vt:lpstr>نتاجات التعلم</vt:lpstr>
      <vt:lpstr>ما هي مرحلة الطفولة المبكرة؟</vt:lpstr>
      <vt:lpstr>ما أهمية الطفولة المبكرة؟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0-Early Childhood Development_AR</dc:title>
  <cp:lastModifiedBy>Microsoft Office User</cp:lastModifiedBy>
  <cp:revision>19</cp:revision>
  <dcterms:created xsi:type="dcterms:W3CDTF">2022-06-21T07:20:33Z</dcterms:created>
  <dcterms:modified xsi:type="dcterms:W3CDTF">2022-09-26T08:41:30Z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2022-06-16T00:00:00Z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2022-06-21T00:00:00Z</vt:filetime>
  </property>
</Properties>
</file>