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BA9354-A3BD-313A-71D6-F5309399E08B}" name="Guest User" initials="GU" userId="S::urn:spo:anon#f8d7f4f98785b74c345a392b09ca68c350c064c978459972d19c36e5b06ed26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092A8-416E-4075-8D58-98F28398DC9E}" v="11" dt="2022-09-13T14:23:36.895"/>
    <p1510:client id="{86BF1603-E6D4-08D1-9EEF-77BA3FC25641}" v="25" dt="2022-08-31T11:14:42.710"/>
    <p1510:client id="{9F19E5FA-F5A4-0D48-74D8-A059FCA24117}" v="3" dt="2022-09-16T06:35:53.132"/>
    <p1510:client id="{CDE1ECAA-B96B-45E9-E723-530615416400}" v="54" dt="2022-09-16T06:46:12.7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270"/>
  </p:normalViewPr>
  <p:slideViewPr>
    <p:cSldViewPr>
      <p:cViewPr varScale="1">
        <p:scale>
          <a:sx n="100" d="100"/>
          <a:sy n="100" d="100"/>
        </p:scale>
        <p:origin x="1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hmed Hassani" userId="S::maryam.hassani@eca.gov.ae::a8f93f4f-5cf3-4df9-bace-9ae01ca78e2d" providerId="AD" clId="Web-{86BF1603-E6D4-08D1-9EEF-77BA3FC25641}"/>
    <pc:docChg chg="modSld">
      <pc:chgData name="Maryam Ahmed Hassani" userId="S::maryam.hassani@eca.gov.ae::a8f93f4f-5cf3-4df9-bace-9ae01ca78e2d" providerId="AD" clId="Web-{86BF1603-E6D4-08D1-9EEF-77BA3FC25641}" dt="2022-08-31T11:14:42.710" v="11" actId="20577"/>
      <pc:docMkLst>
        <pc:docMk/>
      </pc:docMkLst>
      <pc:sldChg chg="modSp">
        <pc:chgData name="Maryam Ahmed Hassani" userId="S::maryam.hassani@eca.gov.ae::a8f93f4f-5cf3-4df9-bace-9ae01ca78e2d" providerId="AD" clId="Web-{86BF1603-E6D4-08D1-9EEF-77BA3FC25641}" dt="2022-08-31T11:14:42.710" v="11" actId="20577"/>
        <pc:sldMkLst>
          <pc:docMk/>
          <pc:sldMk cId="0" sldId="257"/>
        </pc:sldMkLst>
        <pc:spChg chg="mod">
          <ac:chgData name="Maryam Ahmed Hassani" userId="S::maryam.hassani@eca.gov.ae::a8f93f4f-5cf3-4df9-bace-9ae01ca78e2d" providerId="AD" clId="Web-{86BF1603-E6D4-08D1-9EEF-77BA3FC25641}" dt="2022-08-31T11:14:42.710" v="1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ryam Ahmed Hassani" userId="S::maryam.hassani@eca.gov.ae::a8f93f4f-5cf3-4df9-bace-9ae01ca78e2d" providerId="AD" clId="Web-{86BF1603-E6D4-08D1-9EEF-77BA3FC25641}" dt="2022-08-31T11:13:43.740" v="5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  <pc:docChgLst>
    <pc:chgData name="Maryam Ahmed Hassani" userId="S::maryam.hassani@eca.gov.ae::a8f93f4f-5cf3-4df9-bace-9ae01ca78e2d" providerId="AD" clId="Web-{CDE1ECAA-B96B-45E9-E723-530615416400}"/>
    <pc:docChg chg="modSld">
      <pc:chgData name="Maryam Ahmed Hassani" userId="S::maryam.hassani@eca.gov.ae::a8f93f4f-5cf3-4df9-bace-9ae01ca78e2d" providerId="AD" clId="Web-{CDE1ECAA-B96B-45E9-E723-530615416400}" dt="2022-09-16T06:46:12.742" v="38" actId="20577"/>
      <pc:docMkLst>
        <pc:docMk/>
      </pc:docMkLst>
      <pc:sldChg chg="modSp modCm">
        <pc:chgData name="Maryam Ahmed Hassani" userId="S::maryam.hassani@eca.gov.ae::a8f93f4f-5cf3-4df9-bace-9ae01ca78e2d" providerId="AD" clId="Web-{CDE1ECAA-B96B-45E9-E723-530615416400}" dt="2022-09-16T06:41:56.582" v="3"/>
        <pc:sldMkLst>
          <pc:docMk/>
          <pc:sldMk cId="0" sldId="267"/>
        </pc:sldMkLst>
        <pc:spChg chg="mod">
          <ac:chgData name="Maryam Ahmed Hassani" userId="S::maryam.hassani@eca.gov.ae::a8f93f4f-5cf3-4df9-bace-9ae01ca78e2d" providerId="AD" clId="Web-{CDE1ECAA-B96B-45E9-E723-530615416400}" dt="2022-09-16T06:41:50.661" v="2" actId="20577"/>
          <ac:spMkLst>
            <pc:docMk/>
            <pc:sldMk cId="0" sldId="267"/>
            <ac:spMk id="7" creationId="{00000000-0000-0000-0000-000000000000}"/>
          </ac:spMkLst>
        </pc:spChg>
      </pc:sldChg>
      <pc:sldChg chg="modSp modCm">
        <pc:chgData name="Maryam Ahmed Hassani" userId="S::maryam.hassani@eca.gov.ae::a8f93f4f-5cf3-4df9-bace-9ae01ca78e2d" providerId="AD" clId="Web-{CDE1ECAA-B96B-45E9-E723-530615416400}" dt="2022-09-16T06:46:12.742" v="38" actId="20577"/>
        <pc:sldMkLst>
          <pc:docMk/>
          <pc:sldMk cId="0" sldId="269"/>
        </pc:sldMkLst>
        <pc:spChg chg="mod">
          <ac:chgData name="Maryam Ahmed Hassani" userId="S::maryam.hassani@eca.gov.ae::a8f93f4f-5cf3-4df9-bace-9ae01ca78e2d" providerId="AD" clId="Web-{CDE1ECAA-B96B-45E9-E723-530615416400}" dt="2022-09-16T06:46:12.742" v="38" actId="20577"/>
          <ac:spMkLst>
            <pc:docMk/>
            <pc:sldMk cId="0" sldId="269"/>
            <ac:spMk id="3" creationId="{00000000-0000-0000-0000-000000000000}"/>
          </ac:spMkLst>
        </pc:spChg>
        <pc:picChg chg="mod">
          <ac:chgData name="Maryam Ahmed Hassani" userId="S::maryam.hassani@eca.gov.ae::a8f93f4f-5cf3-4df9-bace-9ae01ca78e2d" providerId="AD" clId="Web-{CDE1ECAA-B96B-45E9-E723-530615416400}" dt="2022-09-16T06:46:01.242" v="37" actId="1076"/>
          <ac:picMkLst>
            <pc:docMk/>
            <pc:sldMk cId="0" sldId="269"/>
            <ac:picMk id="14" creationId="{00000000-0000-0000-0000-000000000000}"/>
          </ac:picMkLst>
        </pc:picChg>
        <pc:picChg chg="mod">
          <ac:chgData name="Maryam Ahmed Hassani" userId="S::maryam.hassani@eca.gov.ae::a8f93f4f-5cf3-4df9-bace-9ae01ca78e2d" providerId="AD" clId="Web-{CDE1ECAA-B96B-45E9-E723-530615416400}" dt="2022-09-16T06:45:44.069" v="26" actId="1076"/>
          <ac:picMkLst>
            <pc:docMk/>
            <pc:sldMk cId="0" sldId="269"/>
            <ac:picMk id="15" creationId="{00000000-0000-0000-0000-000000000000}"/>
          </ac:picMkLst>
        </pc:picChg>
        <pc:picChg chg="mod">
          <ac:chgData name="Maryam Ahmed Hassani" userId="S::maryam.hassani@eca.gov.ae::a8f93f4f-5cf3-4df9-bace-9ae01ca78e2d" providerId="AD" clId="Web-{CDE1ECAA-B96B-45E9-E723-530615416400}" dt="2022-09-16T06:45:50.554" v="29" actId="1076"/>
          <ac:picMkLst>
            <pc:docMk/>
            <pc:sldMk cId="0" sldId="269"/>
            <ac:picMk id="17" creationId="{00000000-0000-0000-0000-000000000000}"/>
          </ac:picMkLst>
        </pc:picChg>
        <pc:picChg chg="mod">
          <ac:chgData name="Maryam Ahmed Hassani" userId="S::maryam.hassani@eca.gov.ae::a8f93f4f-5cf3-4df9-bace-9ae01ca78e2d" providerId="AD" clId="Web-{CDE1ECAA-B96B-45E9-E723-530615416400}" dt="2022-09-16T06:45:57.757" v="36" actId="1076"/>
          <ac:picMkLst>
            <pc:docMk/>
            <pc:sldMk cId="0" sldId="269"/>
            <ac:picMk id="18" creationId="{00000000-0000-0000-0000-000000000000}"/>
          </ac:picMkLst>
        </pc:picChg>
      </pc:sldChg>
    </pc:docChg>
  </pc:docChgLst>
  <pc:docChgLst>
    <pc:chgData name="Maryam Ahmed Hassani" userId="S::maryam.hassani@eca.gov.ae::a8f93f4f-5cf3-4df9-bace-9ae01ca78e2d" providerId="AD" clId="Web-{9F19E5FA-F5A4-0D48-74D8-A059FCA24117}"/>
    <pc:docChg chg="modSld">
      <pc:chgData name="Maryam Ahmed Hassani" userId="S::maryam.hassani@eca.gov.ae::a8f93f4f-5cf3-4df9-bace-9ae01ca78e2d" providerId="AD" clId="Web-{9F19E5FA-F5A4-0D48-74D8-A059FCA24117}" dt="2022-09-16T06:35:51.522" v="0" actId="20577"/>
      <pc:docMkLst>
        <pc:docMk/>
      </pc:docMkLst>
      <pc:sldChg chg="modSp">
        <pc:chgData name="Maryam Ahmed Hassani" userId="S::maryam.hassani@eca.gov.ae::a8f93f4f-5cf3-4df9-bace-9ae01ca78e2d" providerId="AD" clId="Web-{9F19E5FA-F5A4-0D48-74D8-A059FCA24117}" dt="2022-09-16T06:35:51.522" v="0" actId="20577"/>
        <pc:sldMkLst>
          <pc:docMk/>
          <pc:sldMk cId="0" sldId="267"/>
        </pc:sldMkLst>
        <pc:spChg chg="mod">
          <ac:chgData name="Maryam Ahmed Hassani" userId="S::maryam.hassani@eca.gov.ae::a8f93f4f-5cf3-4df9-bace-9ae01ca78e2d" providerId="AD" clId="Web-{9F19E5FA-F5A4-0D48-74D8-A059FCA24117}" dt="2022-09-16T06:35:51.522" v="0" actId="20577"/>
          <ac:spMkLst>
            <pc:docMk/>
            <pc:sldMk cId="0" sldId="267"/>
            <ac:spMk id="7" creationId="{00000000-0000-0000-0000-000000000000}"/>
          </ac:spMkLst>
        </pc:spChg>
      </pc:sldChg>
    </pc:docChg>
  </pc:docChgLst>
  <pc:docChgLst>
    <pc:chgData name="Guest User" userId="S::urn:spo:anon#f8d7f4f98785b74c345a392b09ca68c350c064c978459972d19c36e5b06ed265::" providerId="AD" clId="Web-{502092A8-416E-4075-8D58-98F28398DC9E}"/>
    <pc:docChg chg="mod modSld">
      <pc:chgData name="Guest User" userId="S::urn:spo:anon#f8d7f4f98785b74c345a392b09ca68c350c064c978459972d19c36e5b06ed265::" providerId="AD" clId="Web-{502092A8-416E-4075-8D58-98F28398DC9E}" dt="2022-09-13T14:23:36.895" v="6"/>
      <pc:docMkLst>
        <pc:docMk/>
      </pc:docMkLst>
      <pc:sldChg chg="modSp addCm">
        <pc:chgData name="Guest User" userId="S::urn:spo:anon#f8d7f4f98785b74c345a392b09ca68c350c064c978459972d19c36e5b06ed265::" providerId="AD" clId="Web-{502092A8-416E-4075-8D58-98F28398DC9E}" dt="2022-09-13T14:21:48.347" v="5"/>
        <pc:sldMkLst>
          <pc:docMk/>
          <pc:sldMk cId="0" sldId="267"/>
        </pc:sldMkLst>
        <pc:spChg chg="mod">
          <ac:chgData name="Guest User" userId="S::urn:spo:anon#f8d7f4f98785b74c345a392b09ca68c350c064c978459972d19c36e5b06ed265::" providerId="AD" clId="Web-{502092A8-416E-4075-8D58-98F28398DC9E}" dt="2022-09-13T14:21:19.049" v="3" actId="20577"/>
          <ac:spMkLst>
            <pc:docMk/>
            <pc:sldMk cId="0" sldId="267"/>
            <ac:spMk id="7" creationId="{00000000-0000-0000-0000-000000000000}"/>
          </ac:spMkLst>
        </pc:spChg>
        <pc:picChg chg="mod">
          <ac:chgData name="Guest User" userId="S::urn:spo:anon#f8d7f4f98785b74c345a392b09ca68c350c064c978459972d19c36e5b06ed265::" providerId="AD" clId="Web-{502092A8-416E-4075-8D58-98F28398DC9E}" dt="2022-09-13T14:19:58.736" v="0" actId="1076"/>
          <ac:picMkLst>
            <pc:docMk/>
            <pc:sldMk cId="0" sldId="267"/>
            <ac:picMk id="17" creationId="{C4187FF3-7ECF-B5D9-6980-0E131AED0BAA}"/>
          </ac:picMkLst>
        </pc:picChg>
      </pc:sldChg>
      <pc:sldChg chg="addCm">
        <pc:chgData name="Guest User" userId="S::urn:spo:anon#f8d7f4f98785b74c345a392b09ca68c350c064c978459972d19c36e5b06ed265::" providerId="AD" clId="Web-{502092A8-416E-4075-8D58-98F28398DC9E}" dt="2022-09-13T14:23:36.895" v="6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8046" y="601102"/>
            <a:ext cx="10655907" cy="473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32157"/>
                </a:solidFill>
                <a:latin typeface="GT Walsheim Pro Bold"/>
                <a:cs typeface="GT Walsheim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32157"/>
                </a:solidFill>
                <a:latin typeface="GT Walsheim Pro Bold"/>
                <a:cs typeface="GT Walsheim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6438" y="1470568"/>
            <a:ext cx="4088765" cy="383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414042"/>
                </a:solidFill>
                <a:latin typeface="GT Walsheim Pro"/>
                <a:cs typeface="GT Walshei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5828" y="3489741"/>
            <a:ext cx="210870" cy="2271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98261" y="3631114"/>
            <a:ext cx="1215390" cy="741680"/>
          </a:xfrm>
          <a:custGeom>
            <a:avLst/>
            <a:gdLst/>
            <a:ahLst/>
            <a:cxnLst/>
            <a:rect l="l" t="t" r="r" b="b"/>
            <a:pathLst>
              <a:path w="1215390" h="741679">
                <a:moveTo>
                  <a:pt x="1080070" y="0"/>
                </a:moveTo>
                <a:lnTo>
                  <a:pt x="1063483" y="6217"/>
                </a:lnTo>
                <a:lnTo>
                  <a:pt x="1047687" y="17401"/>
                </a:lnTo>
                <a:lnTo>
                  <a:pt x="1033518" y="30693"/>
                </a:lnTo>
                <a:lnTo>
                  <a:pt x="995831" y="68730"/>
                </a:lnTo>
                <a:lnTo>
                  <a:pt x="957586" y="106210"/>
                </a:lnTo>
                <a:lnTo>
                  <a:pt x="918791" y="143123"/>
                </a:lnTo>
                <a:lnTo>
                  <a:pt x="879458" y="179461"/>
                </a:lnTo>
                <a:lnTo>
                  <a:pt x="839595" y="215213"/>
                </a:lnTo>
                <a:lnTo>
                  <a:pt x="799213" y="250369"/>
                </a:lnTo>
                <a:lnTo>
                  <a:pt x="758321" y="284921"/>
                </a:lnTo>
                <a:lnTo>
                  <a:pt x="721704" y="314861"/>
                </a:lnTo>
                <a:lnTo>
                  <a:pt x="684335" y="343856"/>
                </a:lnTo>
                <a:lnTo>
                  <a:pt x="645985" y="371355"/>
                </a:lnTo>
                <a:lnTo>
                  <a:pt x="606428" y="396805"/>
                </a:lnTo>
                <a:lnTo>
                  <a:pt x="565434" y="419656"/>
                </a:lnTo>
                <a:lnTo>
                  <a:pt x="525140" y="437963"/>
                </a:lnTo>
                <a:lnTo>
                  <a:pt x="483350" y="451388"/>
                </a:lnTo>
                <a:lnTo>
                  <a:pt x="441061" y="457834"/>
                </a:lnTo>
                <a:lnTo>
                  <a:pt x="399267" y="455203"/>
                </a:lnTo>
                <a:lnTo>
                  <a:pt x="359749" y="442499"/>
                </a:lnTo>
                <a:lnTo>
                  <a:pt x="323562" y="422532"/>
                </a:lnTo>
                <a:lnTo>
                  <a:pt x="289271" y="398660"/>
                </a:lnTo>
                <a:lnTo>
                  <a:pt x="255439" y="374240"/>
                </a:lnTo>
                <a:lnTo>
                  <a:pt x="249480" y="370295"/>
                </a:lnTo>
                <a:lnTo>
                  <a:pt x="207013" y="370497"/>
                </a:lnTo>
                <a:lnTo>
                  <a:pt x="160125" y="400673"/>
                </a:lnTo>
                <a:lnTo>
                  <a:pt x="121369" y="428434"/>
                </a:lnTo>
                <a:lnTo>
                  <a:pt x="83827" y="457886"/>
                </a:lnTo>
                <a:lnTo>
                  <a:pt x="47578" y="488959"/>
                </a:lnTo>
                <a:lnTo>
                  <a:pt x="15169" y="518233"/>
                </a:lnTo>
                <a:lnTo>
                  <a:pt x="0" y="538604"/>
                </a:lnTo>
                <a:lnTo>
                  <a:pt x="3568" y="557822"/>
                </a:lnTo>
                <a:lnTo>
                  <a:pt x="67215" y="619331"/>
                </a:lnTo>
                <a:lnTo>
                  <a:pt x="107136" y="651789"/>
                </a:lnTo>
                <a:lnTo>
                  <a:pt x="148547" y="680312"/>
                </a:lnTo>
                <a:lnTo>
                  <a:pt x="192855" y="704200"/>
                </a:lnTo>
                <a:lnTo>
                  <a:pt x="241469" y="722755"/>
                </a:lnTo>
                <a:lnTo>
                  <a:pt x="295800" y="735276"/>
                </a:lnTo>
                <a:lnTo>
                  <a:pt x="344224" y="740640"/>
                </a:lnTo>
                <a:lnTo>
                  <a:pt x="393261" y="741437"/>
                </a:lnTo>
                <a:lnTo>
                  <a:pt x="442574" y="737875"/>
                </a:lnTo>
                <a:lnTo>
                  <a:pt x="491828" y="730164"/>
                </a:lnTo>
                <a:lnTo>
                  <a:pt x="540685" y="718514"/>
                </a:lnTo>
                <a:lnTo>
                  <a:pt x="588811" y="703135"/>
                </a:lnTo>
                <a:lnTo>
                  <a:pt x="635868" y="684235"/>
                </a:lnTo>
                <a:lnTo>
                  <a:pt x="681489" y="662179"/>
                </a:lnTo>
                <a:lnTo>
                  <a:pt x="725618" y="637386"/>
                </a:lnTo>
                <a:lnTo>
                  <a:pt x="768378" y="610145"/>
                </a:lnTo>
                <a:lnTo>
                  <a:pt x="809892" y="580746"/>
                </a:lnTo>
                <a:lnTo>
                  <a:pt x="850284" y="549478"/>
                </a:lnTo>
                <a:lnTo>
                  <a:pt x="889679" y="516630"/>
                </a:lnTo>
                <a:lnTo>
                  <a:pt x="928199" y="482490"/>
                </a:lnTo>
                <a:lnTo>
                  <a:pt x="965969" y="447349"/>
                </a:lnTo>
                <a:lnTo>
                  <a:pt x="1003112" y="411496"/>
                </a:lnTo>
                <a:lnTo>
                  <a:pt x="1039751" y="375219"/>
                </a:lnTo>
                <a:lnTo>
                  <a:pt x="1076012" y="338807"/>
                </a:lnTo>
                <a:lnTo>
                  <a:pt x="1115679" y="298033"/>
                </a:lnTo>
                <a:lnTo>
                  <a:pt x="1153140" y="255298"/>
                </a:lnTo>
                <a:lnTo>
                  <a:pt x="1185584" y="209602"/>
                </a:lnTo>
                <a:lnTo>
                  <a:pt x="1210200" y="159941"/>
                </a:lnTo>
                <a:lnTo>
                  <a:pt x="1215110" y="139461"/>
                </a:lnTo>
                <a:lnTo>
                  <a:pt x="1214454" y="132737"/>
                </a:lnTo>
                <a:lnTo>
                  <a:pt x="1212651" y="124825"/>
                </a:lnTo>
                <a:lnTo>
                  <a:pt x="1104142" y="4620"/>
                </a:lnTo>
                <a:lnTo>
                  <a:pt x="1096611" y="1610"/>
                </a:lnTo>
                <a:lnTo>
                  <a:pt x="1080070" y="0"/>
                </a:lnTo>
                <a:close/>
              </a:path>
            </a:pathLst>
          </a:custGeom>
          <a:solidFill>
            <a:srgbClr val="F9A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45036" y="3511939"/>
            <a:ext cx="4744085" cy="3346450"/>
          </a:xfrm>
          <a:custGeom>
            <a:avLst/>
            <a:gdLst/>
            <a:ahLst/>
            <a:cxnLst/>
            <a:rect l="l" t="t" r="r" b="b"/>
            <a:pathLst>
              <a:path w="4744084" h="3346450">
                <a:moveTo>
                  <a:pt x="2864258" y="0"/>
                </a:moveTo>
                <a:lnTo>
                  <a:pt x="2810923" y="205"/>
                </a:lnTo>
                <a:lnTo>
                  <a:pt x="2757462" y="1085"/>
                </a:lnTo>
                <a:lnTo>
                  <a:pt x="2703943" y="2655"/>
                </a:lnTo>
                <a:lnTo>
                  <a:pt x="2650437" y="4929"/>
                </a:lnTo>
                <a:lnTo>
                  <a:pt x="2597014" y="7922"/>
                </a:lnTo>
                <a:lnTo>
                  <a:pt x="2543742" y="11649"/>
                </a:lnTo>
                <a:lnTo>
                  <a:pt x="2490691" y="16123"/>
                </a:lnTo>
                <a:lnTo>
                  <a:pt x="2437932" y="21359"/>
                </a:lnTo>
                <a:lnTo>
                  <a:pt x="2385533" y="27373"/>
                </a:lnTo>
                <a:lnTo>
                  <a:pt x="2333565" y="34177"/>
                </a:lnTo>
                <a:lnTo>
                  <a:pt x="2282096" y="41788"/>
                </a:lnTo>
                <a:lnTo>
                  <a:pt x="2231198" y="50218"/>
                </a:lnTo>
                <a:lnTo>
                  <a:pt x="2180938" y="59484"/>
                </a:lnTo>
                <a:lnTo>
                  <a:pt x="2131388" y="69599"/>
                </a:lnTo>
                <a:lnTo>
                  <a:pt x="2082616" y="80577"/>
                </a:lnTo>
                <a:lnTo>
                  <a:pt x="2034692" y="92434"/>
                </a:lnTo>
                <a:lnTo>
                  <a:pt x="1987686" y="105184"/>
                </a:lnTo>
                <a:lnTo>
                  <a:pt x="1941668" y="118841"/>
                </a:lnTo>
                <a:lnTo>
                  <a:pt x="1896707" y="133420"/>
                </a:lnTo>
                <a:lnTo>
                  <a:pt x="1852872" y="148935"/>
                </a:lnTo>
                <a:lnTo>
                  <a:pt x="1810234" y="165401"/>
                </a:lnTo>
                <a:lnTo>
                  <a:pt x="1768862" y="182833"/>
                </a:lnTo>
                <a:lnTo>
                  <a:pt x="1728826" y="201244"/>
                </a:lnTo>
                <a:lnTo>
                  <a:pt x="1690195" y="220650"/>
                </a:lnTo>
                <a:lnTo>
                  <a:pt x="1653038" y="241064"/>
                </a:lnTo>
                <a:lnTo>
                  <a:pt x="1617427" y="262502"/>
                </a:lnTo>
                <a:lnTo>
                  <a:pt x="1583430" y="284978"/>
                </a:lnTo>
                <a:lnTo>
                  <a:pt x="1548047" y="309723"/>
                </a:lnTo>
                <a:lnTo>
                  <a:pt x="1511974" y="335375"/>
                </a:lnTo>
                <a:lnTo>
                  <a:pt x="1475275" y="361906"/>
                </a:lnTo>
                <a:lnTo>
                  <a:pt x="1438011" y="389290"/>
                </a:lnTo>
                <a:lnTo>
                  <a:pt x="1400246" y="417500"/>
                </a:lnTo>
                <a:lnTo>
                  <a:pt x="1362042" y="446509"/>
                </a:lnTo>
                <a:lnTo>
                  <a:pt x="1323461" y="476291"/>
                </a:lnTo>
                <a:lnTo>
                  <a:pt x="1284567" y="506818"/>
                </a:lnTo>
                <a:lnTo>
                  <a:pt x="1245421" y="538065"/>
                </a:lnTo>
                <a:lnTo>
                  <a:pt x="1206087" y="570004"/>
                </a:lnTo>
                <a:lnTo>
                  <a:pt x="1166627" y="602608"/>
                </a:lnTo>
                <a:lnTo>
                  <a:pt x="1127103" y="635851"/>
                </a:lnTo>
                <a:lnTo>
                  <a:pt x="1087578" y="669707"/>
                </a:lnTo>
                <a:lnTo>
                  <a:pt x="1048115" y="704147"/>
                </a:lnTo>
                <a:lnTo>
                  <a:pt x="1008777" y="739147"/>
                </a:lnTo>
                <a:lnTo>
                  <a:pt x="969625" y="774678"/>
                </a:lnTo>
                <a:lnTo>
                  <a:pt x="930723" y="810715"/>
                </a:lnTo>
                <a:lnTo>
                  <a:pt x="892133" y="847230"/>
                </a:lnTo>
                <a:lnTo>
                  <a:pt x="853918" y="884197"/>
                </a:lnTo>
                <a:lnTo>
                  <a:pt x="816140" y="921589"/>
                </a:lnTo>
                <a:lnTo>
                  <a:pt x="778862" y="959379"/>
                </a:lnTo>
                <a:lnTo>
                  <a:pt x="742147" y="997541"/>
                </a:lnTo>
                <a:lnTo>
                  <a:pt x="706056" y="1036047"/>
                </a:lnTo>
                <a:lnTo>
                  <a:pt x="670653" y="1074872"/>
                </a:lnTo>
                <a:lnTo>
                  <a:pt x="636001" y="1113988"/>
                </a:lnTo>
                <a:lnTo>
                  <a:pt x="602161" y="1153368"/>
                </a:lnTo>
                <a:lnTo>
                  <a:pt x="569197" y="1192987"/>
                </a:lnTo>
                <a:lnTo>
                  <a:pt x="537171" y="1232816"/>
                </a:lnTo>
                <a:lnTo>
                  <a:pt x="506146" y="1272831"/>
                </a:lnTo>
                <a:lnTo>
                  <a:pt x="476184" y="1313002"/>
                </a:lnTo>
                <a:lnTo>
                  <a:pt x="447347" y="1353305"/>
                </a:lnTo>
                <a:lnTo>
                  <a:pt x="419700" y="1393712"/>
                </a:lnTo>
                <a:lnTo>
                  <a:pt x="393303" y="1434197"/>
                </a:lnTo>
                <a:lnTo>
                  <a:pt x="368220" y="1474732"/>
                </a:lnTo>
                <a:lnTo>
                  <a:pt x="344513" y="1515292"/>
                </a:lnTo>
                <a:lnTo>
                  <a:pt x="322245" y="1555849"/>
                </a:lnTo>
                <a:lnTo>
                  <a:pt x="301478" y="1596376"/>
                </a:lnTo>
                <a:lnTo>
                  <a:pt x="282275" y="1636847"/>
                </a:lnTo>
                <a:lnTo>
                  <a:pt x="264699" y="1677236"/>
                </a:lnTo>
                <a:lnTo>
                  <a:pt x="248812" y="1717514"/>
                </a:lnTo>
                <a:lnTo>
                  <a:pt x="234677" y="1757657"/>
                </a:lnTo>
                <a:lnTo>
                  <a:pt x="205556" y="1845738"/>
                </a:lnTo>
                <a:lnTo>
                  <a:pt x="190599" y="1891283"/>
                </a:lnTo>
                <a:lnTo>
                  <a:pt x="175517" y="1937726"/>
                </a:lnTo>
                <a:lnTo>
                  <a:pt x="160412" y="1984990"/>
                </a:lnTo>
                <a:lnTo>
                  <a:pt x="145388" y="2032996"/>
                </a:lnTo>
                <a:lnTo>
                  <a:pt x="130548" y="2081668"/>
                </a:lnTo>
                <a:lnTo>
                  <a:pt x="115995" y="2130927"/>
                </a:lnTo>
                <a:lnTo>
                  <a:pt x="101834" y="2180695"/>
                </a:lnTo>
                <a:lnTo>
                  <a:pt x="88166" y="2230894"/>
                </a:lnTo>
                <a:lnTo>
                  <a:pt x="75096" y="2281448"/>
                </a:lnTo>
                <a:lnTo>
                  <a:pt x="62727" y="2332276"/>
                </a:lnTo>
                <a:lnTo>
                  <a:pt x="51162" y="2383303"/>
                </a:lnTo>
                <a:lnTo>
                  <a:pt x="40505" y="2434449"/>
                </a:lnTo>
                <a:lnTo>
                  <a:pt x="30859" y="2485638"/>
                </a:lnTo>
                <a:lnTo>
                  <a:pt x="22327" y="2536791"/>
                </a:lnTo>
                <a:lnTo>
                  <a:pt x="15013" y="2587830"/>
                </a:lnTo>
                <a:lnTo>
                  <a:pt x="9019" y="2638678"/>
                </a:lnTo>
                <a:lnTo>
                  <a:pt x="4451" y="2689256"/>
                </a:lnTo>
                <a:lnTo>
                  <a:pt x="1410" y="2739487"/>
                </a:lnTo>
                <a:lnTo>
                  <a:pt x="0" y="2789293"/>
                </a:lnTo>
                <a:lnTo>
                  <a:pt x="324" y="2838596"/>
                </a:lnTo>
                <a:lnTo>
                  <a:pt x="2486" y="2887318"/>
                </a:lnTo>
                <a:lnTo>
                  <a:pt x="6590" y="2935381"/>
                </a:lnTo>
                <a:lnTo>
                  <a:pt x="12737" y="2982708"/>
                </a:lnTo>
                <a:lnTo>
                  <a:pt x="21033" y="3029221"/>
                </a:lnTo>
                <a:lnTo>
                  <a:pt x="31580" y="3074841"/>
                </a:lnTo>
                <a:lnTo>
                  <a:pt x="44482" y="3119491"/>
                </a:lnTo>
                <a:lnTo>
                  <a:pt x="58270" y="3159987"/>
                </a:lnTo>
                <a:lnTo>
                  <a:pt x="73988" y="3201402"/>
                </a:lnTo>
                <a:lnTo>
                  <a:pt x="91541" y="3243649"/>
                </a:lnTo>
                <a:lnTo>
                  <a:pt x="110837" y="3286641"/>
                </a:lnTo>
                <a:lnTo>
                  <a:pt x="131784" y="3330292"/>
                </a:lnTo>
                <a:lnTo>
                  <a:pt x="139809" y="3346060"/>
                </a:lnTo>
                <a:lnTo>
                  <a:pt x="4743915" y="3346060"/>
                </a:lnTo>
                <a:lnTo>
                  <a:pt x="4743915" y="374549"/>
                </a:lnTo>
                <a:lnTo>
                  <a:pt x="4622058" y="335333"/>
                </a:lnTo>
                <a:lnTo>
                  <a:pt x="4464032" y="287449"/>
                </a:lnTo>
                <a:lnTo>
                  <a:pt x="4308916" y="243209"/>
                </a:lnTo>
                <a:lnTo>
                  <a:pt x="4110185" y="189942"/>
                </a:lnTo>
                <a:lnTo>
                  <a:pt x="3839342" y="122430"/>
                </a:lnTo>
                <a:lnTo>
                  <a:pt x="3684073" y="85778"/>
                </a:lnTo>
                <a:lnTo>
                  <a:pt x="3643548" y="76722"/>
                </a:lnTo>
                <a:lnTo>
                  <a:pt x="3601713" y="68095"/>
                </a:lnTo>
                <a:lnTo>
                  <a:pt x="3558636" y="59912"/>
                </a:lnTo>
                <a:lnTo>
                  <a:pt x="3514388" y="52186"/>
                </a:lnTo>
                <a:lnTo>
                  <a:pt x="3469038" y="44932"/>
                </a:lnTo>
                <a:lnTo>
                  <a:pt x="3422656" y="38165"/>
                </a:lnTo>
                <a:lnTo>
                  <a:pt x="3375312" y="31899"/>
                </a:lnTo>
                <a:lnTo>
                  <a:pt x="3327075" y="26149"/>
                </a:lnTo>
                <a:lnTo>
                  <a:pt x="3278015" y="20929"/>
                </a:lnTo>
                <a:lnTo>
                  <a:pt x="3228201" y="16254"/>
                </a:lnTo>
                <a:lnTo>
                  <a:pt x="3177704" y="12138"/>
                </a:lnTo>
                <a:lnTo>
                  <a:pt x="3126592" y="8596"/>
                </a:lnTo>
                <a:lnTo>
                  <a:pt x="3074936" y="5642"/>
                </a:lnTo>
                <a:lnTo>
                  <a:pt x="3022805" y="3291"/>
                </a:lnTo>
                <a:lnTo>
                  <a:pt x="2970268" y="1557"/>
                </a:lnTo>
                <a:lnTo>
                  <a:pt x="2917396" y="455"/>
                </a:lnTo>
                <a:lnTo>
                  <a:pt x="2864258" y="0"/>
                </a:lnTo>
                <a:close/>
              </a:path>
            </a:pathLst>
          </a:custGeom>
          <a:solidFill>
            <a:srgbClr val="46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87312" y="2907903"/>
            <a:ext cx="2651125" cy="1619250"/>
          </a:xfrm>
          <a:custGeom>
            <a:avLst/>
            <a:gdLst/>
            <a:ahLst/>
            <a:cxnLst/>
            <a:rect l="l" t="t" r="r" b="b"/>
            <a:pathLst>
              <a:path w="2651125" h="1619250">
                <a:moveTo>
                  <a:pt x="294855" y="0"/>
                </a:moveTo>
                <a:lnTo>
                  <a:pt x="247169" y="9547"/>
                </a:lnTo>
                <a:lnTo>
                  <a:pt x="218437" y="36253"/>
                </a:lnTo>
                <a:lnTo>
                  <a:pt x="29042" y="245689"/>
                </a:lnTo>
                <a:lnTo>
                  <a:pt x="5774" y="277120"/>
                </a:lnTo>
                <a:lnTo>
                  <a:pt x="0" y="304104"/>
                </a:lnTo>
                <a:lnTo>
                  <a:pt x="1670" y="319079"/>
                </a:lnTo>
                <a:lnTo>
                  <a:pt x="29703" y="393326"/>
                </a:lnTo>
                <a:lnTo>
                  <a:pt x="52039" y="436271"/>
                </a:lnTo>
                <a:lnTo>
                  <a:pt x="77304" y="477762"/>
                </a:lnTo>
                <a:lnTo>
                  <a:pt x="105107" y="517941"/>
                </a:lnTo>
                <a:lnTo>
                  <a:pt x="135055" y="556947"/>
                </a:lnTo>
                <a:lnTo>
                  <a:pt x="166755" y="594920"/>
                </a:lnTo>
                <a:lnTo>
                  <a:pt x="199816" y="631999"/>
                </a:lnTo>
                <a:lnTo>
                  <a:pt x="233844" y="668324"/>
                </a:lnTo>
                <a:lnTo>
                  <a:pt x="268448" y="704036"/>
                </a:lnTo>
                <a:lnTo>
                  <a:pt x="375684" y="812149"/>
                </a:lnTo>
                <a:lnTo>
                  <a:pt x="448810" y="884823"/>
                </a:lnTo>
                <a:lnTo>
                  <a:pt x="485692" y="920934"/>
                </a:lnTo>
                <a:lnTo>
                  <a:pt x="522821" y="956812"/>
                </a:lnTo>
                <a:lnTo>
                  <a:pt x="560223" y="992397"/>
                </a:lnTo>
                <a:lnTo>
                  <a:pt x="597925" y="1027628"/>
                </a:lnTo>
                <a:lnTo>
                  <a:pt x="635952" y="1062444"/>
                </a:lnTo>
                <a:lnTo>
                  <a:pt x="674331" y="1096785"/>
                </a:lnTo>
                <a:lnTo>
                  <a:pt x="713087" y="1130590"/>
                </a:lnTo>
                <a:lnTo>
                  <a:pt x="752246" y="1163798"/>
                </a:lnTo>
                <a:lnTo>
                  <a:pt x="791835" y="1196348"/>
                </a:lnTo>
                <a:lnTo>
                  <a:pt x="831880" y="1228179"/>
                </a:lnTo>
                <a:lnTo>
                  <a:pt x="872406" y="1259231"/>
                </a:lnTo>
                <a:lnTo>
                  <a:pt x="913440" y="1289443"/>
                </a:lnTo>
                <a:lnTo>
                  <a:pt x="955008" y="1318755"/>
                </a:lnTo>
                <a:lnTo>
                  <a:pt x="997136" y="1347104"/>
                </a:lnTo>
                <a:lnTo>
                  <a:pt x="1039849" y="1374431"/>
                </a:lnTo>
                <a:lnTo>
                  <a:pt x="1083174" y="1400675"/>
                </a:lnTo>
                <a:lnTo>
                  <a:pt x="1127137" y="1425775"/>
                </a:lnTo>
                <a:lnTo>
                  <a:pt x="1171764" y="1449671"/>
                </a:lnTo>
                <a:lnTo>
                  <a:pt x="1217081" y="1472300"/>
                </a:lnTo>
                <a:lnTo>
                  <a:pt x="1263113" y="1493604"/>
                </a:lnTo>
                <a:lnTo>
                  <a:pt x="1310679" y="1513808"/>
                </a:lnTo>
                <a:lnTo>
                  <a:pt x="1358840" y="1532392"/>
                </a:lnTo>
                <a:lnTo>
                  <a:pt x="1407521" y="1549310"/>
                </a:lnTo>
                <a:lnTo>
                  <a:pt x="1456647" y="1564516"/>
                </a:lnTo>
                <a:lnTo>
                  <a:pt x="1506143" y="1577963"/>
                </a:lnTo>
                <a:lnTo>
                  <a:pt x="1555936" y="1589604"/>
                </a:lnTo>
                <a:lnTo>
                  <a:pt x="1605950" y="1599394"/>
                </a:lnTo>
                <a:lnTo>
                  <a:pt x="1656110" y="1607285"/>
                </a:lnTo>
                <a:lnTo>
                  <a:pt x="1706343" y="1613231"/>
                </a:lnTo>
                <a:lnTo>
                  <a:pt x="1756573" y="1617186"/>
                </a:lnTo>
                <a:lnTo>
                  <a:pt x="1806726" y="1619103"/>
                </a:lnTo>
                <a:lnTo>
                  <a:pt x="1856727" y="1618936"/>
                </a:lnTo>
                <a:lnTo>
                  <a:pt x="1906502" y="1616639"/>
                </a:lnTo>
                <a:lnTo>
                  <a:pt x="1955975" y="1612164"/>
                </a:lnTo>
                <a:lnTo>
                  <a:pt x="2005073" y="1605465"/>
                </a:lnTo>
                <a:lnTo>
                  <a:pt x="2057609" y="1595503"/>
                </a:lnTo>
                <a:lnTo>
                  <a:pt x="2107534" y="1582959"/>
                </a:lnTo>
                <a:lnTo>
                  <a:pt x="2155090" y="1567955"/>
                </a:lnTo>
                <a:lnTo>
                  <a:pt x="2200519" y="1550611"/>
                </a:lnTo>
                <a:lnTo>
                  <a:pt x="2244062" y="1531047"/>
                </a:lnTo>
                <a:lnTo>
                  <a:pt x="2285961" y="1509384"/>
                </a:lnTo>
                <a:lnTo>
                  <a:pt x="2326459" y="1485743"/>
                </a:lnTo>
                <a:lnTo>
                  <a:pt x="2365796" y="1460243"/>
                </a:lnTo>
                <a:lnTo>
                  <a:pt x="2404215" y="1433005"/>
                </a:lnTo>
                <a:lnTo>
                  <a:pt x="2441958" y="1404149"/>
                </a:lnTo>
                <a:lnTo>
                  <a:pt x="2479266" y="1373797"/>
                </a:lnTo>
                <a:lnTo>
                  <a:pt x="2516381" y="1342068"/>
                </a:lnTo>
                <a:lnTo>
                  <a:pt x="2553545" y="1309082"/>
                </a:lnTo>
                <a:lnTo>
                  <a:pt x="2591000" y="1274961"/>
                </a:lnTo>
                <a:lnTo>
                  <a:pt x="2630716" y="1235009"/>
                </a:lnTo>
                <a:lnTo>
                  <a:pt x="2650784" y="1176750"/>
                </a:lnTo>
                <a:lnTo>
                  <a:pt x="2633076" y="1148427"/>
                </a:lnTo>
                <a:lnTo>
                  <a:pt x="2598169" y="1113965"/>
                </a:lnTo>
                <a:lnTo>
                  <a:pt x="2547033" y="1068357"/>
                </a:lnTo>
                <a:lnTo>
                  <a:pt x="2507875" y="1033999"/>
                </a:lnTo>
                <a:lnTo>
                  <a:pt x="2467988" y="1000506"/>
                </a:lnTo>
                <a:lnTo>
                  <a:pt x="2427393" y="967899"/>
                </a:lnTo>
                <a:lnTo>
                  <a:pt x="2386114" y="936194"/>
                </a:lnTo>
                <a:lnTo>
                  <a:pt x="2344171" y="905412"/>
                </a:lnTo>
                <a:lnTo>
                  <a:pt x="2301588" y="875569"/>
                </a:lnTo>
                <a:lnTo>
                  <a:pt x="2258385" y="846684"/>
                </a:lnTo>
                <a:lnTo>
                  <a:pt x="2214585" y="818777"/>
                </a:lnTo>
                <a:lnTo>
                  <a:pt x="2167175" y="796111"/>
                </a:lnTo>
                <a:lnTo>
                  <a:pt x="2120365" y="801636"/>
                </a:lnTo>
                <a:lnTo>
                  <a:pt x="2051383" y="847898"/>
                </a:lnTo>
                <a:lnTo>
                  <a:pt x="2009234" y="878672"/>
                </a:lnTo>
                <a:lnTo>
                  <a:pt x="1966611" y="908712"/>
                </a:lnTo>
                <a:lnTo>
                  <a:pt x="1922931" y="936654"/>
                </a:lnTo>
                <a:lnTo>
                  <a:pt x="1877610" y="961127"/>
                </a:lnTo>
                <a:lnTo>
                  <a:pt x="1830065" y="980766"/>
                </a:lnTo>
                <a:lnTo>
                  <a:pt x="1779711" y="994202"/>
                </a:lnTo>
                <a:lnTo>
                  <a:pt x="1734380" y="999803"/>
                </a:lnTo>
                <a:lnTo>
                  <a:pt x="1688511" y="999880"/>
                </a:lnTo>
                <a:lnTo>
                  <a:pt x="1642377" y="995007"/>
                </a:lnTo>
                <a:lnTo>
                  <a:pt x="1596247" y="985755"/>
                </a:lnTo>
                <a:lnTo>
                  <a:pt x="1550394" y="972697"/>
                </a:lnTo>
                <a:lnTo>
                  <a:pt x="1505088" y="956406"/>
                </a:lnTo>
                <a:lnTo>
                  <a:pt x="1460600" y="937454"/>
                </a:lnTo>
                <a:lnTo>
                  <a:pt x="1417202" y="916414"/>
                </a:lnTo>
                <a:lnTo>
                  <a:pt x="1372068" y="892239"/>
                </a:lnTo>
                <a:lnTo>
                  <a:pt x="1327780" y="866495"/>
                </a:lnTo>
                <a:lnTo>
                  <a:pt x="1284277" y="839333"/>
                </a:lnTo>
                <a:lnTo>
                  <a:pt x="1241496" y="810903"/>
                </a:lnTo>
                <a:lnTo>
                  <a:pt x="1199377" y="781356"/>
                </a:lnTo>
                <a:lnTo>
                  <a:pt x="1157856" y="750843"/>
                </a:lnTo>
                <a:lnTo>
                  <a:pt x="1116871" y="719514"/>
                </a:lnTo>
                <a:lnTo>
                  <a:pt x="1076361" y="687521"/>
                </a:lnTo>
                <a:lnTo>
                  <a:pt x="1036263" y="655013"/>
                </a:lnTo>
                <a:lnTo>
                  <a:pt x="996515" y="622143"/>
                </a:lnTo>
                <a:lnTo>
                  <a:pt x="957362" y="589296"/>
                </a:lnTo>
                <a:lnTo>
                  <a:pt x="918421" y="556196"/>
                </a:lnTo>
                <a:lnTo>
                  <a:pt x="879692" y="522843"/>
                </a:lnTo>
                <a:lnTo>
                  <a:pt x="841177" y="489239"/>
                </a:lnTo>
                <a:lnTo>
                  <a:pt x="802878" y="455386"/>
                </a:lnTo>
                <a:lnTo>
                  <a:pt x="764798" y="421286"/>
                </a:lnTo>
                <a:lnTo>
                  <a:pt x="726938" y="386939"/>
                </a:lnTo>
                <a:lnTo>
                  <a:pt x="689299" y="352348"/>
                </a:lnTo>
                <a:lnTo>
                  <a:pt x="651884" y="317515"/>
                </a:lnTo>
                <a:lnTo>
                  <a:pt x="614694" y="282442"/>
                </a:lnTo>
                <a:lnTo>
                  <a:pt x="577731" y="247129"/>
                </a:lnTo>
                <a:lnTo>
                  <a:pt x="540997" y="211579"/>
                </a:lnTo>
                <a:lnTo>
                  <a:pt x="504494" y="175793"/>
                </a:lnTo>
                <a:lnTo>
                  <a:pt x="468224" y="139773"/>
                </a:lnTo>
                <a:lnTo>
                  <a:pt x="432189" y="103521"/>
                </a:lnTo>
                <a:lnTo>
                  <a:pt x="396389" y="67038"/>
                </a:lnTo>
                <a:lnTo>
                  <a:pt x="365494" y="38015"/>
                </a:lnTo>
                <a:lnTo>
                  <a:pt x="331041" y="13589"/>
                </a:lnTo>
                <a:lnTo>
                  <a:pt x="29485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48003" y="2559631"/>
            <a:ext cx="677545" cy="694055"/>
          </a:xfrm>
          <a:custGeom>
            <a:avLst/>
            <a:gdLst/>
            <a:ahLst/>
            <a:cxnLst/>
            <a:rect l="l" t="t" r="r" b="b"/>
            <a:pathLst>
              <a:path w="677545" h="694054">
                <a:moveTo>
                  <a:pt x="154101" y="0"/>
                </a:moveTo>
                <a:lnTo>
                  <a:pt x="96231" y="15787"/>
                </a:lnTo>
                <a:lnTo>
                  <a:pt x="46682" y="52919"/>
                </a:lnTo>
                <a:lnTo>
                  <a:pt x="12318" y="104160"/>
                </a:lnTo>
                <a:lnTo>
                  <a:pt x="0" y="162273"/>
                </a:lnTo>
                <a:lnTo>
                  <a:pt x="4253" y="191644"/>
                </a:lnTo>
                <a:lnTo>
                  <a:pt x="16591" y="220020"/>
                </a:lnTo>
                <a:lnTo>
                  <a:pt x="37873" y="246496"/>
                </a:lnTo>
                <a:lnTo>
                  <a:pt x="68955" y="270167"/>
                </a:lnTo>
                <a:lnTo>
                  <a:pt x="187808" y="382967"/>
                </a:lnTo>
                <a:lnTo>
                  <a:pt x="260565" y="516887"/>
                </a:lnTo>
                <a:lnTo>
                  <a:pt x="297028" y="628837"/>
                </a:lnTo>
                <a:lnTo>
                  <a:pt x="307004" y="675729"/>
                </a:lnTo>
                <a:lnTo>
                  <a:pt x="315170" y="691667"/>
                </a:lnTo>
                <a:lnTo>
                  <a:pt x="360798" y="663942"/>
                </a:lnTo>
                <a:lnTo>
                  <a:pt x="404712" y="599071"/>
                </a:lnTo>
                <a:lnTo>
                  <a:pt x="429483" y="557687"/>
                </a:lnTo>
                <a:lnTo>
                  <a:pt x="510119" y="417620"/>
                </a:lnTo>
                <a:lnTo>
                  <a:pt x="537734" y="371146"/>
                </a:lnTo>
                <a:lnTo>
                  <a:pt x="565033" y="327540"/>
                </a:lnTo>
                <a:lnTo>
                  <a:pt x="591603" y="288458"/>
                </a:lnTo>
                <a:lnTo>
                  <a:pt x="617033" y="255557"/>
                </a:lnTo>
                <a:lnTo>
                  <a:pt x="640912" y="230492"/>
                </a:lnTo>
                <a:lnTo>
                  <a:pt x="666836" y="198696"/>
                </a:lnTo>
                <a:lnTo>
                  <a:pt x="677353" y="166384"/>
                </a:lnTo>
                <a:lnTo>
                  <a:pt x="674756" y="135142"/>
                </a:lnTo>
                <a:lnTo>
                  <a:pt x="661341" y="106558"/>
                </a:lnTo>
                <a:lnTo>
                  <a:pt x="639401" y="82217"/>
                </a:lnTo>
                <a:lnTo>
                  <a:pt x="611231" y="63706"/>
                </a:lnTo>
                <a:lnTo>
                  <a:pt x="579125" y="52611"/>
                </a:lnTo>
                <a:lnTo>
                  <a:pt x="545378" y="50520"/>
                </a:lnTo>
                <a:lnTo>
                  <a:pt x="512283" y="59018"/>
                </a:lnTo>
                <a:lnTo>
                  <a:pt x="482137" y="79693"/>
                </a:lnTo>
                <a:lnTo>
                  <a:pt x="451606" y="112442"/>
                </a:lnTo>
                <a:lnTo>
                  <a:pt x="427785" y="140857"/>
                </a:lnTo>
                <a:lnTo>
                  <a:pt x="407845" y="162100"/>
                </a:lnTo>
                <a:lnTo>
                  <a:pt x="388957" y="173333"/>
                </a:lnTo>
                <a:lnTo>
                  <a:pt x="368292" y="171717"/>
                </a:lnTo>
                <a:lnTo>
                  <a:pt x="343023" y="154416"/>
                </a:lnTo>
                <a:lnTo>
                  <a:pt x="310320" y="118591"/>
                </a:lnTo>
                <a:lnTo>
                  <a:pt x="267354" y="61405"/>
                </a:lnTo>
                <a:lnTo>
                  <a:pt x="241497" y="32169"/>
                </a:lnTo>
                <a:lnTo>
                  <a:pt x="213430" y="12793"/>
                </a:lnTo>
                <a:lnTo>
                  <a:pt x="184012" y="2371"/>
                </a:lnTo>
                <a:lnTo>
                  <a:pt x="154101" y="0"/>
                </a:lnTo>
                <a:close/>
              </a:path>
            </a:pathLst>
          </a:custGeom>
          <a:solidFill>
            <a:srgbClr val="E9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607911" y="1748502"/>
            <a:ext cx="850900" cy="801370"/>
          </a:xfrm>
          <a:custGeom>
            <a:avLst/>
            <a:gdLst/>
            <a:ahLst/>
            <a:cxnLst/>
            <a:rect l="l" t="t" r="r" b="b"/>
            <a:pathLst>
              <a:path w="850900" h="801369">
                <a:moveTo>
                  <a:pt x="537756" y="0"/>
                </a:moveTo>
                <a:lnTo>
                  <a:pt x="0" y="393318"/>
                </a:lnTo>
                <a:lnTo>
                  <a:pt x="32798" y="437023"/>
                </a:lnTo>
                <a:lnTo>
                  <a:pt x="65947" y="479341"/>
                </a:lnTo>
                <a:lnTo>
                  <a:pt x="99193" y="520549"/>
                </a:lnTo>
                <a:lnTo>
                  <a:pt x="164952" y="600735"/>
                </a:lnTo>
                <a:lnTo>
                  <a:pt x="196955" y="640265"/>
                </a:lnTo>
                <a:lnTo>
                  <a:pt x="228033" y="679787"/>
                </a:lnTo>
                <a:lnTo>
                  <a:pt x="257932" y="719578"/>
                </a:lnTo>
                <a:lnTo>
                  <a:pt x="286395" y="759912"/>
                </a:lnTo>
                <a:lnTo>
                  <a:pt x="313169" y="801065"/>
                </a:lnTo>
                <a:lnTo>
                  <a:pt x="850823" y="418960"/>
                </a:lnTo>
                <a:lnTo>
                  <a:pt x="821751" y="378160"/>
                </a:lnTo>
                <a:lnTo>
                  <a:pt x="792631" y="335705"/>
                </a:lnTo>
                <a:lnTo>
                  <a:pt x="733573" y="247947"/>
                </a:lnTo>
                <a:lnTo>
                  <a:pt x="703300" y="203703"/>
                </a:lnTo>
                <a:lnTo>
                  <a:pt x="672306" y="159920"/>
                </a:lnTo>
                <a:lnTo>
                  <a:pt x="640423" y="117129"/>
                </a:lnTo>
                <a:lnTo>
                  <a:pt x="607482" y="75859"/>
                </a:lnTo>
                <a:lnTo>
                  <a:pt x="573316" y="36640"/>
                </a:lnTo>
                <a:lnTo>
                  <a:pt x="537756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232157"/>
                </a:solidFill>
                <a:latin typeface="GT Walsheim Pro Bold"/>
                <a:cs typeface="GT Walsheim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046" y="601102"/>
            <a:ext cx="10655907" cy="473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232157"/>
                </a:solidFill>
                <a:latin typeface="GT Walsheim Pro Bold"/>
                <a:cs typeface="GT Walsheim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432" y="1355793"/>
            <a:ext cx="10819135" cy="401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isingchildren.net.au/babies/videos/development-first-eight-year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910" y="2815504"/>
            <a:ext cx="5117890" cy="279294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7070"/>
              </a:lnSpc>
              <a:spcBef>
                <a:spcPts val="445"/>
              </a:spcBef>
            </a:pPr>
            <a:r>
              <a:rPr sz="6100" spc="-10" dirty="0">
                <a:latin typeface="GT Walsheim" panose="02000503020000020003" pitchFamily="2" charset="77"/>
              </a:rPr>
              <a:t>Early Childhood </a:t>
            </a:r>
            <a:r>
              <a:rPr sz="6100" spc="-35" dirty="0">
                <a:latin typeface="GT Walsheim" panose="02000503020000020003" pitchFamily="2" charset="77"/>
              </a:rPr>
              <a:t>Development</a:t>
            </a:r>
            <a:endParaRPr sz="6100" dirty="0">
              <a:latin typeface="GT Walsheim" panose="02000503020000020003" pitchFamily="2" charset="77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B767FB-E3E8-A3E2-B9A7-B987D87C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6" y="545780"/>
            <a:ext cx="2336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612" y="5086065"/>
            <a:ext cx="210870" cy="2271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348297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Rate</a:t>
            </a:r>
            <a:r>
              <a:rPr spc="-85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Sequence</a:t>
            </a:r>
          </a:p>
        </p:txBody>
      </p:sp>
      <p:sp>
        <p:nvSpPr>
          <p:cNvPr id="5" name="object 5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6438" y="1528524"/>
            <a:ext cx="446278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Different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=</a:t>
            </a:r>
            <a:r>
              <a:rPr sz="2100" spc="48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Different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Growth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Rates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–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all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unique!</a:t>
            </a:r>
            <a:endParaRPr sz="2100" dirty="0">
              <a:latin typeface="GT Walsheim Pro"/>
              <a:cs typeface="GT Walsheim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GT Walsheim Pro"/>
              <a:cs typeface="GT Walsheim Pro"/>
            </a:endParaRPr>
          </a:p>
          <a:p>
            <a:pPr marL="12700" marR="87630" algn="just">
              <a:lnSpc>
                <a:spcPct val="113799"/>
              </a:lnSpc>
              <a:spcBef>
                <a:spcPts val="5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rate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that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they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will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differ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from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to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child,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but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sequence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2100" spc="-6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development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will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not.</a:t>
            </a:r>
            <a:endParaRPr sz="2100" dirty="0">
              <a:latin typeface="GT Walsheim Pro"/>
              <a:cs typeface="GT Walsheim Pr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2613" y="1645503"/>
            <a:ext cx="0" cy="631825"/>
          </a:xfrm>
          <a:custGeom>
            <a:avLst/>
            <a:gdLst/>
            <a:ahLst/>
            <a:cxnLst/>
            <a:rect l="l" t="t" r="r" b="b"/>
            <a:pathLst>
              <a:path h="631825">
                <a:moveTo>
                  <a:pt x="0" y="0"/>
                </a:moveTo>
                <a:lnTo>
                  <a:pt x="0" y="631520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613" y="2813612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661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27371" y="1528599"/>
            <a:ext cx="4514850" cy="221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100"/>
              </a:spcBef>
              <a:tabLst>
                <a:tab pos="2950845" algn="l"/>
              </a:tabLst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6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at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different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rates.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If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your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is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not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reaching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some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milestones,</a:t>
            </a:r>
            <a:r>
              <a:rPr sz="2100" spc="-9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don’t</a:t>
            </a:r>
            <a:r>
              <a:rPr sz="2100" spc="-9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panic!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	A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might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meet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some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these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milestones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little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earlier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or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little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later.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Just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like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you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,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all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different.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23548" y="1645503"/>
            <a:ext cx="0" cy="2032635"/>
          </a:xfrm>
          <a:custGeom>
            <a:avLst/>
            <a:gdLst/>
            <a:ahLst/>
            <a:cxnLst/>
            <a:rect l="l" t="t" r="r" b="b"/>
            <a:pathLst>
              <a:path h="2032635">
                <a:moveTo>
                  <a:pt x="0" y="0"/>
                </a:moveTo>
                <a:lnTo>
                  <a:pt x="0" y="2032495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AE965E-EBFA-A265-4210-D4907D32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381500"/>
            <a:ext cx="41148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690" y="5618372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60" h="417195">
                <a:moveTo>
                  <a:pt x="606535" y="0"/>
                </a:moveTo>
                <a:lnTo>
                  <a:pt x="597215" y="3499"/>
                </a:lnTo>
                <a:lnTo>
                  <a:pt x="588341" y="9790"/>
                </a:lnTo>
                <a:lnTo>
                  <a:pt x="580383" y="17266"/>
                </a:lnTo>
                <a:lnTo>
                  <a:pt x="543158" y="54473"/>
                </a:lnTo>
                <a:lnTo>
                  <a:pt x="504978" y="90712"/>
                </a:lnTo>
                <a:lnTo>
                  <a:pt x="465878" y="125953"/>
                </a:lnTo>
                <a:lnTo>
                  <a:pt x="425888" y="160166"/>
                </a:lnTo>
                <a:lnTo>
                  <a:pt x="373664" y="201160"/>
                </a:lnTo>
                <a:lnTo>
                  <a:pt x="317582" y="235935"/>
                </a:lnTo>
                <a:lnTo>
                  <a:pt x="271492" y="253783"/>
                </a:lnTo>
                <a:lnTo>
                  <a:pt x="247736" y="257421"/>
                </a:lnTo>
                <a:lnTo>
                  <a:pt x="224250" y="255962"/>
                </a:lnTo>
                <a:lnTo>
                  <a:pt x="202049" y="248838"/>
                </a:lnTo>
                <a:lnTo>
                  <a:pt x="181716" y="237635"/>
                </a:lnTo>
                <a:lnTo>
                  <a:pt x="162447" y="224239"/>
                </a:lnTo>
                <a:lnTo>
                  <a:pt x="139071" y="207512"/>
                </a:lnTo>
                <a:lnTo>
                  <a:pt x="134321" y="204515"/>
                </a:lnTo>
                <a:lnTo>
                  <a:pt x="89897" y="225418"/>
                </a:lnTo>
                <a:lnTo>
                  <a:pt x="47059" y="257584"/>
                </a:lnTo>
                <a:lnTo>
                  <a:pt x="8517" y="291509"/>
                </a:lnTo>
                <a:lnTo>
                  <a:pt x="0" y="302959"/>
                </a:lnTo>
                <a:lnTo>
                  <a:pt x="2007" y="313752"/>
                </a:lnTo>
                <a:lnTo>
                  <a:pt x="48946" y="357637"/>
                </a:lnTo>
                <a:lnTo>
                  <a:pt x="83496" y="382504"/>
                </a:lnTo>
                <a:lnTo>
                  <a:pt x="121702" y="401510"/>
                </a:lnTo>
                <a:lnTo>
                  <a:pt x="166236" y="413328"/>
                </a:lnTo>
                <a:lnTo>
                  <a:pt x="214078" y="416879"/>
                </a:lnTo>
                <a:lnTo>
                  <a:pt x="262537" y="412842"/>
                </a:lnTo>
                <a:lnTo>
                  <a:pt x="310601" y="401848"/>
                </a:lnTo>
                <a:lnTo>
                  <a:pt x="357257" y="384525"/>
                </a:lnTo>
                <a:lnTo>
                  <a:pt x="403579" y="360601"/>
                </a:lnTo>
                <a:lnTo>
                  <a:pt x="447274" y="331965"/>
                </a:lnTo>
                <a:lnTo>
                  <a:pt x="488773" y="299619"/>
                </a:lnTo>
                <a:lnTo>
                  <a:pt x="528504" y="264563"/>
                </a:lnTo>
                <a:lnTo>
                  <a:pt x="566894" y="227799"/>
                </a:lnTo>
                <a:lnTo>
                  <a:pt x="604373" y="190329"/>
                </a:lnTo>
                <a:lnTo>
                  <a:pt x="647673" y="143391"/>
                </a:lnTo>
                <a:lnTo>
                  <a:pt x="679684" y="89796"/>
                </a:lnTo>
                <a:lnTo>
                  <a:pt x="683202" y="79471"/>
                </a:lnTo>
                <a:lnTo>
                  <a:pt x="681056" y="70073"/>
                </a:lnTo>
                <a:lnTo>
                  <a:pt x="620058" y="2585"/>
                </a:lnTo>
                <a:lnTo>
                  <a:pt x="615829" y="896"/>
                </a:lnTo>
                <a:lnTo>
                  <a:pt x="606535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564959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Birth</a:t>
            </a:r>
            <a:r>
              <a:rPr spc="-4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1</a:t>
            </a:r>
            <a:r>
              <a:rPr spc="-35" dirty="0"/>
              <a:t> </a:t>
            </a:r>
            <a:r>
              <a:rPr dirty="0"/>
              <a:t>year</a:t>
            </a:r>
            <a:r>
              <a:rPr spc="-3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Magic</a:t>
            </a:r>
            <a:r>
              <a:rPr spc="-35" dirty="0"/>
              <a:t> </a:t>
            </a:r>
            <a:r>
              <a:rPr spc="-10" dirty="0"/>
              <a:t>Moments</a:t>
            </a:r>
          </a:p>
        </p:txBody>
      </p:sp>
      <p:sp>
        <p:nvSpPr>
          <p:cNvPr id="5" name="object 5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2111" y="1676225"/>
            <a:ext cx="6384925" cy="8521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14375" marR="5080" indent="-702310">
              <a:lnSpc>
                <a:spcPct val="100899"/>
              </a:lnSpc>
              <a:spcBef>
                <a:spcPts val="70"/>
              </a:spcBef>
            </a:pP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This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7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a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time</a:t>
            </a:r>
            <a:r>
              <a:rPr sz="27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where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interactions</a:t>
            </a:r>
            <a:r>
              <a:rPr sz="27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between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infant</a:t>
            </a:r>
            <a:r>
              <a:rPr sz="27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and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parents</a:t>
            </a:r>
            <a:r>
              <a:rPr sz="27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are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magical!</a:t>
            </a:r>
            <a:endParaRPr sz="2700">
              <a:latin typeface="GTWalsheimProMedium"/>
              <a:cs typeface="GTWalsheimProMedium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988" y="2664162"/>
            <a:ext cx="10413406" cy="38438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71509" y="2900937"/>
            <a:ext cx="1234440" cy="9620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95885" algn="ctr">
              <a:lnSpc>
                <a:spcPts val="1450"/>
              </a:lnSpc>
              <a:spcBef>
                <a:spcPts val="240"/>
              </a:spcBef>
            </a:pP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Your</a:t>
            </a:r>
            <a:r>
              <a:rPr sz="1300" spc="-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child</a:t>
            </a:r>
            <a:r>
              <a:rPr sz="1300" spc="-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will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move</a:t>
            </a:r>
            <a:r>
              <a:rPr sz="1300" spc="-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turn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their head 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when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they hear 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your </a:t>
            </a:r>
            <a:r>
              <a:rPr sz="13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voice.</a:t>
            </a:r>
            <a:endParaRPr sz="1300">
              <a:latin typeface="GTWalsheimProMedium"/>
              <a:cs typeface="GTWalsheimPro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7720" y="4288078"/>
            <a:ext cx="767715" cy="5930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" marR="5080" indent="-3175">
              <a:lnSpc>
                <a:spcPts val="1450"/>
              </a:lnSpc>
              <a:spcBef>
                <a:spcPts val="240"/>
              </a:spcBef>
            </a:pP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Your</a:t>
            </a:r>
            <a:r>
              <a:rPr sz="1300" spc="-6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child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will </a:t>
            </a:r>
            <a:r>
              <a:rPr sz="13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smile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at 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you.</a:t>
            </a:r>
            <a:endParaRPr sz="1300">
              <a:latin typeface="GTWalsheimProMedium"/>
              <a:cs typeface="GTWalsheimPro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6331" y="3462163"/>
            <a:ext cx="1748789" cy="95376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50495" algn="ctr">
              <a:lnSpc>
                <a:spcPts val="1450"/>
              </a:lnSpc>
              <a:spcBef>
                <a:spcPts val="190"/>
              </a:spcBef>
            </a:pP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Tummy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time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will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provide</a:t>
            </a:r>
            <a:r>
              <a:rPr sz="1250" spc="-6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opportunities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for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interaction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for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your child to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strengthen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their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core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muscles.</a:t>
            </a:r>
            <a:endParaRPr sz="1250">
              <a:latin typeface="GTWalsheimProMedium"/>
              <a:cs typeface="GTWalsheimPro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0357" y="3573095"/>
            <a:ext cx="1680210" cy="5930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6205" marR="5080" indent="-67945">
              <a:lnSpc>
                <a:spcPts val="1450"/>
              </a:lnSpc>
              <a:spcBef>
                <a:spcPts val="240"/>
              </a:spcBef>
            </a:pP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Your</a:t>
            </a:r>
            <a:r>
              <a:rPr sz="130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child</a:t>
            </a:r>
            <a:r>
              <a:rPr sz="130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will</a:t>
            </a:r>
            <a:r>
              <a:rPr sz="130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start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to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pull</a:t>
            </a:r>
            <a:r>
              <a:rPr sz="130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themselves</a:t>
            </a:r>
            <a:r>
              <a:rPr sz="130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up,</a:t>
            </a:r>
            <a:endParaRPr sz="1300">
              <a:latin typeface="GTWalsheimProMedium"/>
              <a:cs typeface="GTWalsheimProMedium"/>
            </a:endParaRPr>
          </a:p>
          <a:p>
            <a:pPr marL="12700">
              <a:lnSpc>
                <a:spcPts val="1425"/>
              </a:lnSpc>
            </a:pP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!crawl</a:t>
            </a:r>
            <a:r>
              <a:rPr sz="13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30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dirty="0">
                <a:solidFill>
                  <a:srgbClr val="FFFFFF"/>
                </a:solidFill>
                <a:latin typeface="GTWalsheimProMedium"/>
                <a:cs typeface="GTWalsheimProMedium"/>
              </a:rPr>
              <a:t>be</a:t>
            </a:r>
            <a:r>
              <a:rPr sz="130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mobile</a:t>
            </a:r>
            <a:endParaRPr sz="1300">
              <a:latin typeface="GTWalsheimProMedium"/>
              <a:cs typeface="GTWalsheimPro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5951" y="5175658"/>
            <a:ext cx="1619885" cy="95376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2870" algn="ctr">
              <a:lnSpc>
                <a:spcPts val="1450"/>
              </a:lnSpc>
              <a:spcBef>
                <a:spcPts val="190"/>
              </a:spcBef>
            </a:pP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Your</a:t>
            </a:r>
            <a:r>
              <a:rPr sz="1250" spc="-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child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will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recognize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you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–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and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may show upset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when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you</a:t>
            </a:r>
            <a:r>
              <a:rPr sz="1250" spc="-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move</a:t>
            </a:r>
            <a:r>
              <a:rPr sz="1250" spc="-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away</a:t>
            </a:r>
            <a:r>
              <a:rPr sz="1250" spc="-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from</a:t>
            </a:r>
            <a:endParaRPr sz="1250">
              <a:latin typeface="GTWalsheimProMedium"/>
              <a:cs typeface="GTWalsheimProMedium"/>
            </a:endParaRPr>
          </a:p>
          <a:p>
            <a:pPr marR="88900" algn="ctr">
              <a:lnSpc>
                <a:spcPts val="1420"/>
              </a:lnSpc>
            </a:pP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them.</a:t>
            </a:r>
            <a:endParaRPr sz="1250">
              <a:latin typeface="GTWalsheimProMedium"/>
              <a:cs typeface="GTWalsheimPro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4" y="3354061"/>
            <a:ext cx="211302" cy="185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234" y="3797777"/>
            <a:ext cx="211302" cy="185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234" y="4241493"/>
            <a:ext cx="211302" cy="1857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234" y="4685210"/>
            <a:ext cx="211302" cy="1857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234" y="5128926"/>
            <a:ext cx="211302" cy="185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6432" y="1355793"/>
            <a:ext cx="7873365" cy="40106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Terrible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twos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can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happen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anywhere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between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18-30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months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age</a:t>
            </a:r>
            <a:endParaRPr sz="2100" dirty="0">
              <a:latin typeface="GT Walsheim Pro"/>
              <a:cs typeface="GT Walsheim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GT Walsheim Pro"/>
              <a:cs typeface="GT Walsheim Pro"/>
            </a:endParaRPr>
          </a:p>
          <a:p>
            <a:pPr marL="720725" marR="932180">
              <a:lnSpc>
                <a:spcPts val="2470"/>
              </a:lnSpc>
            </a:pP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This</a:t>
            </a:r>
            <a:r>
              <a:rPr sz="21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age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range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1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a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time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of</a:t>
            </a:r>
            <a:r>
              <a:rPr sz="21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substantial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physical</a:t>
            </a:r>
            <a:r>
              <a:rPr sz="21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and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cognitive</a:t>
            </a:r>
            <a:r>
              <a:rPr sz="2100" spc="-4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growth,</a:t>
            </a:r>
            <a:r>
              <a:rPr sz="21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your</a:t>
            </a:r>
            <a:r>
              <a:rPr sz="21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child</a:t>
            </a:r>
            <a:r>
              <a:rPr sz="21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1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579789"/>
                </a:solidFill>
                <a:latin typeface="GTWalsheimProMedium"/>
                <a:cs typeface="GTWalsheimProMedium"/>
              </a:rPr>
              <a:t>starting</a:t>
            </a:r>
            <a:r>
              <a:rPr sz="21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1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to:</a:t>
            </a:r>
            <a:endParaRPr sz="2100" dirty="0">
              <a:latin typeface="GTWalsheimProMedium"/>
              <a:cs typeface="GTWalsheimProMedium"/>
            </a:endParaRPr>
          </a:p>
          <a:p>
            <a:pPr>
              <a:lnSpc>
                <a:spcPct val="100000"/>
              </a:lnSpc>
            </a:pPr>
            <a:endParaRPr sz="2300" dirty="0">
              <a:latin typeface="GTWalsheimProMedium"/>
              <a:cs typeface="GTWalsheimProMedium"/>
            </a:endParaRPr>
          </a:p>
          <a:p>
            <a:pPr marL="720725" marR="6548755">
              <a:lnSpc>
                <a:spcPct val="137700"/>
              </a:lnSpc>
            </a:pP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Talk </a:t>
            </a:r>
            <a:endParaRPr lang="en-US" sz="2100" dirty="0">
              <a:solidFill>
                <a:srgbClr val="000000"/>
              </a:solidFill>
              <a:latin typeface="GT Walsheim Pro"/>
              <a:cs typeface="GT Walsheim Pro"/>
            </a:endParaRPr>
          </a:p>
          <a:p>
            <a:pPr marL="720725" marR="6548755">
              <a:lnSpc>
                <a:spcPct val="137700"/>
              </a:lnSpc>
            </a:pP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Walk</a:t>
            </a:r>
            <a:endParaRPr sz="2100" dirty="0">
              <a:latin typeface="GT Walsheim Pro"/>
              <a:cs typeface="GT Walsheim Pro"/>
            </a:endParaRPr>
          </a:p>
          <a:p>
            <a:pPr marL="720725">
              <a:lnSpc>
                <a:spcPct val="100000"/>
              </a:lnSpc>
              <a:spcBef>
                <a:spcPts val="95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Have</a:t>
            </a:r>
            <a:r>
              <a:rPr sz="21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their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own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opinions</a:t>
            </a:r>
            <a:endParaRPr sz="2100" dirty="0">
              <a:latin typeface="GT Walsheim Pro"/>
              <a:cs typeface="GT Walsheim Pro"/>
            </a:endParaRPr>
          </a:p>
          <a:p>
            <a:pPr marL="720725" marR="902335">
              <a:lnSpc>
                <a:spcPct val="137700"/>
              </a:lnSpc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Learn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about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how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they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feeling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their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emotions </a:t>
            </a:r>
            <a:endParaRPr lang="en-US" sz="2100" dirty="0">
              <a:solidFill>
                <a:srgbClr val="000000"/>
              </a:solidFill>
              <a:latin typeface="GT Walsheim Pro"/>
              <a:cs typeface="GT Walsheim Pro"/>
            </a:endParaRPr>
          </a:p>
          <a:p>
            <a:pPr marL="720725" marR="902335">
              <a:lnSpc>
                <a:spcPct val="137700"/>
              </a:lnSpc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Start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to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learn about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sharing and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taking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turns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79766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4" h="612775">
                <a:moveTo>
                  <a:pt x="101003" y="0"/>
                </a:moveTo>
                <a:lnTo>
                  <a:pt x="95288" y="1320"/>
                </a:lnTo>
                <a:lnTo>
                  <a:pt x="4559" y="75336"/>
                </a:lnTo>
                <a:lnTo>
                  <a:pt x="0" y="86880"/>
                </a:lnTo>
                <a:lnTo>
                  <a:pt x="1028" y="94018"/>
                </a:lnTo>
                <a:lnTo>
                  <a:pt x="14607" y="138905"/>
                </a:lnTo>
                <a:lnTo>
                  <a:pt x="32783" y="175121"/>
                </a:lnTo>
                <a:lnTo>
                  <a:pt x="54872" y="209769"/>
                </a:lnTo>
                <a:lnTo>
                  <a:pt x="78752" y="243255"/>
                </a:lnTo>
                <a:lnTo>
                  <a:pt x="108965" y="284499"/>
                </a:lnTo>
                <a:lnTo>
                  <a:pt x="139804" y="325505"/>
                </a:lnTo>
                <a:lnTo>
                  <a:pt x="171582" y="365770"/>
                </a:lnTo>
                <a:lnTo>
                  <a:pt x="204609" y="404791"/>
                </a:lnTo>
                <a:lnTo>
                  <a:pt x="239199" y="442067"/>
                </a:lnTo>
                <a:lnTo>
                  <a:pt x="275663" y="477093"/>
                </a:lnTo>
                <a:lnTo>
                  <a:pt x="314312" y="509369"/>
                </a:lnTo>
                <a:lnTo>
                  <a:pt x="355460" y="538391"/>
                </a:lnTo>
                <a:lnTo>
                  <a:pt x="399982" y="563860"/>
                </a:lnTo>
                <a:lnTo>
                  <a:pt x="446586" y="584482"/>
                </a:lnTo>
                <a:lnTo>
                  <a:pt x="494675" y="599747"/>
                </a:lnTo>
                <a:lnTo>
                  <a:pt x="543654" y="609141"/>
                </a:lnTo>
                <a:lnTo>
                  <a:pt x="592924" y="612152"/>
                </a:lnTo>
                <a:lnTo>
                  <a:pt x="640730" y="607947"/>
                </a:lnTo>
                <a:lnTo>
                  <a:pt x="683873" y="596818"/>
                </a:lnTo>
                <a:lnTo>
                  <a:pt x="723961" y="579895"/>
                </a:lnTo>
                <a:lnTo>
                  <a:pt x="762599" y="558311"/>
                </a:lnTo>
                <a:lnTo>
                  <a:pt x="801395" y="533196"/>
                </a:lnTo>
                <a:lnTo>
                  <a:pt x="825900" y="504010"/>
                </a:lnTo>
                <a:lnTo>
                  <a:pt x="817290" y="487785"/>
                </a:lnTo>
                <a:lnTo>
                  <a:pt x="774834" y="437129"/>
                </a:lnTo>
                <a:lnTo>
                  <a:pt x="726574" y="387879"/>
                </a:lnTo>
                <a:lnTo>
                  <a:pt x="688543" y="354685"/>
                </a:lnTo>
                <a:lnTo>
                  <a:pt x="634488" y="372286"/>
                </a:lnTo>
                <a:lnTo>
                  <a:pt x="607367" y="385586"/>
                </a:lnTo>
                <a:lnTo>
                  <a:pt x="579318" y="395888"/>
                </a:lnTo>
                <a:lnTo>
                  <a:pt x="549681" y="400634"/>
                </a:lnTo>
                <a:lnTo>
                  <a:pt x="519516" y="397932"/>
                </a:lnTo>
                <a:lnTo>
                  <a:pt x="461602" y="374518"/>
                </a:lnTo>
                <a:lnTo>
                  <a:pt x="401532" y="330703"/>
                </a:lnTo>
                <a:lnTo>
                  <a:pt x="370217" y="301874"/>
                </a:lnTo>
                <a:lnTo>
                  <a:pt x="340426" y="271256"/>
                </a:lnTo>
                <a:lnTo>
                  <a:pt x="311721" y="239572"/>
                </a:lnTo>
                <a:lnTo>
                  <a:pt x="276227" y="198617"/>
                </a:lnTo>
                <a:lnTo>
                  <a:pt x="241581" y="156931"/>
                </a:lnTo>
                <a:lnTo>
                  <a:pt x="207800" y="114536"/>
                </a:lnTo>
                <a:lnTo>
                  <a:pt x="174901" y="71452"/>
                </a:lnTo>
                <a:lnTo>
                  <a:pt x="142900" y="27698"/>
                </a:lnTo>
                <a:lnTo>
                  <a:pt x="134237" y="16648"/>
                </a:lnTo>
                <a:lnTo>
                  <a:pt x="124175" y="6924"/>
                </a:lnTo>
                <a:lnTo>
                  <a:pt x="113002" y="663"/>
                </a:lnTo>
                <a:lnTo>
                  <a:pt x="101003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3926204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2</a:t>
            </a:r>
            <a:r>
              <a:rPr spc="-60" dirty="0"/>
              <a:t> </a:t>
            </a:r>
            <a:r>
              <a:rPr dirty="0"/>
              <a:t>year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25" dirty="0"/>
              <a:t>Terrible</a:t>
            </a:r>
            <a:r>
              <a:rPr spc="-45" dirty="0"/>
              <a:t> </a:t>
            </a:r>
            <a:r>
              <a:rPr spc="-20" dirty="0"/>
              <a:t>Twos</a:t>
            </a:r>
          </a:p>
        </p:txBody>
      </p:sp>
      <p:sp>
        <p:nvSpPr>
          <p:cNvPr id="11" name="object 11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613" y="142947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454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187FF3-7ECF-B5D9-6980-0E131AED0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499" y="1938867"/>
            <a:ext cx="47752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7935" y="2153964"/>
            <a:ext cx="3279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Dress,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feed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use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the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toilet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themselves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4204" y="2611088"/>
            <a:ext cx="39477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Dresses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undresses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but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still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needs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little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help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7268" y="3068211"/>
            <a:ext cx="2561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Hops,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jumps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 runs</a:t>
            </a:r>
            <a:r>
              <a:rPr sz="1400" spc="-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with 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ease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1924" y="3525335"/>
            <a:ext cx="27324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Climbs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steps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with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alternating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feet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901" y="3982459"/>
            <a:ext cx="3462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Gallops and skips by leading with one 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foot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0170" y="4439583"/>
            <a:ext cx="3075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Transfers</a:t>
            </a:r>
            <a:r>
              <a:rPr sz="1400" spc="-4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weight</a:t>
            </a:r>
            <a:r>
              <a:rPr sz="1400" spc="-4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forward</a:t>
            </a:r>
            <a:r>
              <a:rPr sz="1400" spc="-4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to</a:t>
            </a:r>
            <a:r>
              <a:rPr sz="1400" spc="-4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throw</a:t>
            </a:r>
            <a:r>
              <a:rPr sz="1400" spc="-3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ball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9037" y="4896707"/>
            <a:ext cx="2717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Attempts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to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catch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ball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with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hands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4626" y="5353830"/>
            <a:ext cx="4306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Climbs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playground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equipment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with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increasing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agility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955" y="5810954"/>
            <a:ext cx="4375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Enjoys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learning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simple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rhythm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movement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routines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4108" y="2153430"/>
            <a:ext cx="4963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Holds</a:t>
            </a:r>
            <a:r>
              <a:rPr sz="1400" spc="-3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crayon/pencil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etc.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Between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thumb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ﬁrst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two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ﬁngers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30204" y="2610554"/>
            <a:ext cx="2011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Exhibits hand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preference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6835" y="3067678"/>
            <a:ext cx="3997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Imitates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variety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of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shapes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in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drawing,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e.g.</a:t>
            </a:r>
            <a:r>
              <a:rPr sz="1400" spc="-1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Circles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9110" y="3524802"/>
            <a:ext cx="3152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Independently cuts paper with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scissors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3977" y="3981926"/>
            <a:ext cx="1363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Toilet</a:t>
            </a:r>
            <a:r>
              <a:rPr sz="1400" spc="-5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themselves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8444" y="4439049"/>
            <a:ext cx="2434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Feeds self with minimum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spills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1622" y="4896174"/>
            <a:ext cx="34880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Dresses/undresses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with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minimal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 assistance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7507" y="5353297"/>
            <a:ext cx="2496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Walks</a:t>
            </a:r>
            <a:r>
              <a:rPr sz="1400" spc="-3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and</a:t>
            </a:r>
            <a:r>
              <a:rPr sz="1400" spc="-2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runs</a:t>
            </a:r>
            <a:r>
              <a:rPr sz="1400" spc="-25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dirty="0">
                <a:solidFill>
                  <a:srgbClr val="414042"/>
                </a:solidFill>
                <a:latin typeface="GTWalsheimProMedium"/>
                <a:cs typeface="GTWalsheimProMedium"/>
              </a:rPr>
              <a:t>more</a:t>
            </a:r>
            <a:r>
              <a:rPr sz="1400" spc="-20" dirty="0">
                <a:solidFill>
                  <a:srgbClr val="414042"/>
                </a:solidFill>
                <a:latin typeface="GTWalsheimProMedium"/>
                <a:cs typeface="GTWalsheimProMedium"/>
              </a:rPr>
              <a:t> </a:t>
            </a:r>
            <a:r>
              <a:rPr sz="1400" spc="-10" dirty="0">
                <a:solidFill>
                  <a:srgbClr val="414042"/>
                </a:solidFill>
                <a:latin typeface="GTWalsheimProMedium"/>
                <a:cs typeface="GTWalsheimProMedium"/>
              </a:rPr>
              <a:t>smoothly</a:t>
            </a:r>
            <a:endParaRPr sz="1400">
              <a:latin typeface="GTWalsheimProMedium"/>
              <a:cs typeface="GTWalsheimPro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657733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3-</a:t>
            </a:r>
            <a:r>
              <a:rPr dirty="0"/>
              <a:t>5</a:t>
            </a:r>
            <a:r>
              <a:rPr spc="-50" dirty="0"/>
              <a:t> </a:t>
            </a:r>
            <a:r>
              <a:rPr dirty="0"/>
              <a:t>years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age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independence</a:t>
            </a:r>
          </a:p>
        </p:txBody>
      </p:sp>
      <p:sp>
        <p:nvSpPr>
          <p:cNvPr id="21" name="object 21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86613" y="1358763"/>
            <a:ext cx="76161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This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the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age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to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actively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support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independence:</a:t>
            </a:r>
            <a:endParaRPr sz="2700">
              <a:latin typeface="GTWalsheimProMedium"/>
              <a:cs typeface="GTWalsheimProMediu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0618" y="2065873"/>
            <a:ext cx="10788015" cy="4153535"/>
            <a:chOff x="700618" y="2065873"/>
            <a:chExt cx="10788015" cy="4153535"/>
          </a:xfrm>
        </p:grpSpPr>
        <p:sp>
          <p:nvSpPr>
            <p:cNvPr id="26" name="object 26"/>
            <p:cNvSpPr/>
            <p:nvPr/>
          </p:nvSpPr>
          <p:spPr>
            <a:xfrm>
              <a:off x="706968" y="24832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6968" y="29385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968" y="33937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6968" y="38490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6968" y="4304261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6968" y="47595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6968" y="521476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968" y="5670010"/>
              <a:ext cx="10775315" cy="82550"/>
            </a:xfrm>
            <a:custGeom>
              <a:avLst/>
              <a:gdLst/>
              <a:ahLst/>
              <a:cxnLst/>
              <a:rect l="l" t="t" r="r" b="b"/>
              <a:pathLst>
                <a:path w="10775315" h="82550">
                  <a:moveTo>
                    <a:pt x="0" y="0"/>
                  </a:moveTo>
                  <a:lnTo>
                    <a:pt x="2926105" y="81927"/>
                  </a:lnTo>
                  <a:lnTo>
                    <a:pt x="4781283" y="40957"/>
                  </a:lnTo>
                  <a:lnTo>
                    <a:pt x="6400279" y="81927"/>
                  </a:lnTo>
                  <a:lnTo>
                    <a:pt x="8043976" y="40957"/>
                  </a:lnTo>
                  <a:lnTo>
                    <a:pt x="10775010" y="81927"/>
                  </a:lnTo>
                </a:path>
              </a:pathLst>
            </a:custGeom>
            <a:ln w="12700">
              <a:solidFill>
                <a:srgbClr val="5797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6970" y="2071979"/>
              <a:ext cx="10775315" cy="4141470"/>
            </a:xfrm>
            <a:custGeom>
              <a:avLst/>
              <a:gdLst/>
              <a:ahLst/>
              <a:cxnLst/>
              <a:rect l="l" t="t" r="r" b="b"/>
              <a:pathLst>
                <a:path w="10775315" h="4141470">
                  <a:moveTo>
                    <a:pt x="10775010" y="4141177"/>
                  </a:moveTo>
                  <a:lnTo>
                    <a:pt x="0" y="4141177"/>
                  </a:lnTo>
                  <a:lnTo>
                    <a:pt x="0" y="0"/>
                  </a:lnTo>
                  <a:lnTo>
                    <a:pt x="10775010" y="0"/>
                  </a:lnTo>
                  <a:lnTo>
                    <a:pt x="10775010" y="4141177"/>
                  </a:lnTo>
                  <a:close/>
                </a:path>
              </a:pathLst>
            </a:custGeom>
            <a:ln w="12204">
              <a:solidFill>
                <a:srgbClr val="F266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39548" y="2071975"/>
              <a:ext cx="55244" cy="4141470"/>
            </a:xfrm>
            <a:custGeom>
              <a:avLst/>
              <a:gdLst/>
              <a:ahLst/>
              <a:cxnLst/>
              <a:rect l="l" t="t" r="r" b="b"/>
              <a:pathLst>
                <a:path w="55245" h="4141470">
                  <a:moveTo>
                    <a:pt x="54927" y="0"/>
                  </a:moveTo>
                  <a:lnTo>
                    <a:pt x="54927" y="1484960"/>
                  </a:lnTo>
                  <a:lnTo>
                    <a:pt x="0" y="2371382"/>
                  </a:lnTo>
                  <a:lnTo>
                    <a:pt x="54927" y="3437661"/>
                  </a:lnTo>
                  <a:lnTo>
                    <a:pt x="54927" y="4141177"/>
                  </a:lnTo>
                </a:path>
              </a:pathLst>
            </a:custGeom>
            <a:ln w="12204">
              <a:solidFill>
                <a:srgbClr val="F266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48167" y="972248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59" h="417194">
                <a:moveTo>
                  <a:pt x="606535" y="0"/>
                </a:moveTo>
                <a:lnTo>
                  <a:pt x="597217" y="3499"/>
                </a:lnTo>
                <a:lnTo>
                  <a:pt x="588347" y="9790"/>
                </a:lnTo>
                <a:lnTo>
                  <a:pt x="580396" y="17266"/>
                </a:lnTo>
                <a:lnTo>
                  <a:pt x="543163" y="54473"/>
                </a:lnTo>
                <a:lnTo>
                  <a:pt x="504980" y="90712"/>
                </a:lnTo>
                <a:lnTo>
                  <a:pt x="465878" y="125953"/>
                </a:lnTo>
                <a:lnTo>
                  <a:pt x="425888" y="160166"/>
                </a:lnTo>
                <a:lnTo>
                  <a:pt x="373664" y="201160"/>
                </a:lnTo>
                <a:lnTo>
                  <a:pt x="317582" y="235935"/>
                </a:lnTo>
                <a:lnTo>
                  <a:pt x="271492" y="253783"/>
                </a:lnTo>
                <a:lnTo>
                  <a:pt x="247736" y="257421"/>
                </a:lnTo>
                <a:lnTo>
                  <a:pt x="224250" y="255962"/>
                </a:lnTo>
                <a:lnTo>
                  <a:pt x="202049" y="248838"/>
                </a:lnTo>
                <a:lnTo>
                  <a:pt x="181716" y="237635"/>
                </a:lnTo>
                <a:lnTo>
                  <a:pt x="162447" y="224239"/>
                </a:lnTo>
                <a:lnTo>
                  <a:pt x="139071" y="207512"/>
                </a:lnTo>
                <a:lnTo>
                  <a:pt x="134321" y="204515"/>
                </a:lnTo>
                <a:lnTo>
                  <a:pt x="89897" y="225418"/>
                </a:lnTo>
                <a:lnTo>
                  <a:pt x="47059" y="257584"/>
                </a:lnTo>
                <a:lnTo>
                  <a:pt x="8517" y="291509"/>
                </a:lnTo>
                <a:lnTo>
                  <a:pt x="0" y="302959"/>
                </a:lnTo>
                <a:lnTo>
                  <a:pt x="2007" y="313752"/>
                </a:lnTo>
                <a:lnTo>
                  <a:pt x="48946" y="357637"/>
                </a:lnTo>
                <a:lnTo>
                  <a:pt x="83496" y="382504"/>
                </a:lnTo>
                <a:lnTo>
                  <a:pt x="121702" y="401510"/>
                </a:lnTo>
                <a:lnTo>
                  <a:pt x="166236" y="413328"/>
                </a:lnTo>
                <a:lnTo>
                  <a:pt x="214078" y="416879"/>
                </a:lnTo>
                <a:lnTo>
                  <a:pt x="262537" y="412842"/>
                </a:lnTo>
                <a:lnTo>
                  <a:pt x="310601" y="401848"/>
                </a:lnTo>
                <a:lnTo>
                  <a:pt x="357257" y="384525"/>
                </a:lnTo>
                <a:lnTo>
                  <a:pt x="403579" y="360601"/>
                </a:lnTo>
                <a:lnTo>
                  <a:pt x="447274" y="331965"/>
                </a:lnTo>
                <a:lnTo>
                  <a:pt x="488773" y="299619"/>
                </a:lnTo>
                <a:lnTo>
                  <a:pt x="528504" y="264563"/>
                </a:lnTo>
                <a:lnTo>
                  <a:pt x="566894" y="227799"/>
                </a:lnTo>
                <a:lnTo>
                  <a:pt x="604373" y="190329"/>
                </a:lnTo>
                <a:lnTo>
                  <a:pt x="647673" y="143391"/>
                </a:lnTo>
                <a:lnTo>
                  <a:pt x="679684" y="89796"/>
                </a:lnTo>
                <a:lnTo>
                  <a:pt x="683202" y="79471"/>
                </a:lnTo>
                <a:lnTo>
                  <a:pt x="681056" y="70073"/>
                </a:lnTo>
                <a:lnTo>
                  <a:pt x="620058" y="2585"/>
                </a:lnTo>
                <a:lnTo>
                  <a:pt x="615829" y="896"/>
                </a:lnTo>
                <a:lnTo>
                  <a:pt x="606535" y="0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64927" y="1470568"/>
            <a:ext cx="5912485" cy="45199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2223135">
              <a:lnSpc>
                <a:spcPct val="113799"/>
              </a:lnSpc>
              <a:spcBef>
                <a:spcPts val="100"/>
              </a:spcBef>
            </a:pP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Show</a:t>
            </a:r>
            <a:r>
              <a:rPr sz="2100" b="1" spc="-20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your</a:t>
            </a:r>
            <a:r>
              <a:rPr sz="2100" b="1" spc="-20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child</a:t>
            </a:r>
            <a:r>
              <a:rPr sz="2100" b="1" spc="-15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how</a:t>
            </a:r>
            <a:r>
              <a:rPr sz="2100" b="1" spc="-20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to</a:t>
            </a:r>
            <a:r>
              <a:rPr sz="2100" b="1" spc="-15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spc="-10" dirty="0">
                <a:solidFill>
                  <a:srgbClr val="E55D3E"/>
                </a:solidFill>
                <a:latin typeface="GT Walsheim Pro Bold"/>
                <a:cs typeface="GT Walsheim Pro Bold"/>
              </a:rPr>
              <a:t>think </a:t>
            </a:r>
            <a:r>
              <a:rPr sz="2100" b="1" dirty="0">
                <a:solidFill>
                  <a:srgbClr val="E55D3E"/>
                </a:solidFill>
                <a:latin typeface="GT Walsheim Pro Bold"/>
                <a:cs typeface="GT Walsheim Pro Bold"/>
              </a:rPr>
              <a:t>about</a:t>
            </a:r>
            <a:r>
              <a:rPr sz="2100" b="1" spc="5" dirty="0">
                <a:solidFill>
                  <a:srgbClr val="E55D3E"/>
                </a:solidFill>
                <a:latin typeface="GT Walsheim Pro Bold"/>
                <a:cs typeface="GT Walsheim Pro Bold"/>
              </a:rPr>
              <a:t> </a:t>
            </a:r>
            <a:r>
              <a:rPr sz="2100" b="1" spc="-10" dirty="0">
                <a:solidFill>
                  <a:srgbClr val="E55D3E"/>
                </a:solidFill>
                <a:latin typeface="GT Walsheim Pro Bold"/>
                <a:cs typeface="GT Walsheim Pro Bold"/>
              </a:rPr>
              <a:t>decisions:</a:t>
            </a:r>
            <a:endParaRPr sz="2100">
              <a:latin typeface="GT Walsheim Pro"/>
              <a:cs typeface="GT Walsheim Pro"/>
            </a:endParaRPr>
          </a:p>
          <a:p>
            <a:pPr marL="394335" marR="1756410">
              <a:spcBef>
                <a:spcPts val="2065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Determine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what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options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endParaRPr lang="en-US" sz="2100" spc="-25">
              <a:solidFill>
                <a:srgbClr val="414042"/>
              </a:solidFill>
              <a:latin typeface="GT Walsheim Pro"/>
              <a:cs typeface="GT Walsheim Pro"/>
            </a:endParaRPr>
          </a:p>
          <a:p>
            <a:pPr marL="394335" marR="1756410">
              <a:spcBef>
                <a:spcPts val="2065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Consider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every</a:t>
            </a:r>
            <a:r>
              <a:rPr sz="21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possibility</a:t>
            </a:r>
            <a:endParaRPr sz="2100">
              <a:latin typeface="GT Walsheim Pro"/>
              <a:cs typeface="GT Walsheim Pro"/>
            </a:endParaRPr>
          </a:p>
          <a:p>
            <a:pPr marL="394335" marR="438150"/>
            <a:endParaRPr lang="en-US" sz="2100" dirty="0">
              <a:solidFill>
                <a:srgbClr val="414042"/>
              </a:solidFill>
              <a:latin typeface="GT Walsheim Pro"/>
              <a:cs typeface="GT Walsheim Pro"/>
            </a:endParaRPr>
          </a:p>
          <a:p>
            <a:pPr marL="394335" marR="438150"/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Consider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pros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cons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each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option </a:t>
            </a:r>
            <a:endParaRPr lang="en-US" sz="2100">
              <a:solidFill>
                <a:srgbClr val="000000"/>
              </a:solidFill>
              <a:latin typeface="GT Walsheim Pro"/>
              <a:cs typeface="GT Walsheim Pro"/>
            </a:endParaRPr>
          </a:p>
          <a:p>
            <a:pPr marL="394335" marR="438150"/>
            <a:endParaRPr lang="en-US" sz="2100" dirty="0">
              <a:solidFill>
                <a:srgbClr val="414042"/>
              </a:solidFill>
              <a:latin typeface="GT Walsheim Pro"/>
              <a:cs typeface="GT Walsheim Pro"/>
            </a:endParaRPr>
          </a:p>
          <a:p>
            <a:pPr marL="394335" marR="438150"/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Choose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best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option</a:t>
            </a:r>
            <a:endParaRPr sz="2100">
              <a:latin typeface="GT Walsheim Pro"/>
              <a:cs typeface="GT Walsheim Pro"/>
            </a:endParaRPr>
          </a:p>
          <a:p>
            <a:pPr marL="394335" marR="5080" algn="just"/>
            <a:endParaRPr lang="en-US" sz="2100" spc="-10" dirty="0">
              <a:solidFill>
                <a:srgbClr val="414042"/>
              </a:solidFill>
              <a:latin typeface="GT Walsheim Pro"/>
              <a:cs typeface="GT Walsheim Pro"/>
            </a:endParaRPr>
          </a:p>
          <a:p>
            <a:pPr marL="394335" marR="5080" algn="just"/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Re-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evaluate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after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you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see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results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—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decide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whether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or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not it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was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 good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choice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what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you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might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do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differently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next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time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628650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6-</a:t>
            </a:r>
            <a:r>
              <a:rPr spc="-50" dirty="0"/>
              <a:t> </a:t>
            </a:r>
            <a:r>
              <a:rPr dirty="0"/>
              <a:t>8</a:t>
            </a:r>
            <a:r>
              <a:rPr spc="-45" dirty="0"/>
              <a:t> </a:t>
            </a:r>
            <a:r>
              <a:rPr dirty="0"/>
              <a:t>years</a:t>
            </a:r>
            <a:r>
              <a:rPr spc="-4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Choices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Decisions</a:t>
            </a:r>
          </a:p>
        </p:txBody>
      </p:sp>
      <p:sp>
        <p:nvSpPr>
          <p:cNvPr id="6" name="object 6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613" y="1645503"/>
            <a:ext cx="0" cy="2348230"/>
          </a:xfrm>
          <a:custGeom>
            <a:avLst/>
            <a:gdLst/>
            <a:ahLst/>
            <a:cxnLst/>
            <a:rect l="l" t="t" r="r" b="b"/>
            <a:pathLst>
              <a:path h="2348229">
                <a:moveTo>
                  <a:pt x="0" y="0"/>
                </a:moveTo>
                <a:lnTo>
                  <a:pt x="0" y="2347874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9223" y="4304266"/>
            <a:ext cx="4395470" cy="1188720"/>
            <a:chOff x="539223" y="4304266"/>
            <a:chExt cx="4395470" cy="1188720"/>
          </a:xfrm>
        </p:grpSpPr>
        <p:sp>
          <p:nvSpPr>
            <p:cNvPr id="11" name="object 11"/>
            <p:cNvSpPr/>
            <p:nvPr/>
          </p:nvSpPr>
          <p:spPr>
            <a:xfrm>
              <a:off x="539223" y="4304266"/>
              <a:ext cx="4235450" cy="1188720"/>
            </a:xfrm>
            <a:custGeom>
              <a:avLst/>
              <a:gdLst/>
              <a:ahLst/>
              <a:cxnLst/>
              <a:rect l="l" t="t" r="r" b="b"/>
              <a:pathLst>
                <a:path w="4235450" h="1188720">
                  <a:moveTo>
                    <a:pt x="1274" y="0"/>
                  </a:moveTo>
                  <a:lnTo>
                    <a:pt x="197" y="228700"/>
                  </a:lnTo>
                  <a:lnTo>
                    <a:pt x="0" y="423305"/>
                  </a:lnTo>
                  <a:lnTo>
                    <a:pt x="527" y="586756"/>
                  </a:lnTo>
                  <a:lnTo>
                    <a:pt x="1623" y="721990"/>
                  </a:lnTo>
                  <a:lnTo>
                    <a:pt x="3133" y="831949"/>
                  </a:lnTo>
                  <a:lnTo>
                    <a:pt x="4899" y="919572"/>
                  </a:lnTo>
                  <a:lnTo>
                    <a:pt x="7689" y="1015558"/>
                  </a:lnTo>
                  <a:lnTo>
                    <a:pt x="11417" y="1105503"/>
                  </a:lnTo>
                  <a:lnTo>
                    <a:pt x="12243" y="1133619"/>
                  </a:lnTo>
                  <a:lnTo>
                    <a:pt x="11881" y="1147717"/>
                  </a:lnTo>
                  <a:lnTo>
                    <a:pt x="10608" y="1161527"/>
                  </a:lnTo>
                  <a:lnTo>
                    <a:pt x="6646" y="1188135"/>
                  </a:lnTo>
                  <a:lnTo>
                    <a:pt x="4234832" y="1165377"/>
                  </a:lnTo>
                  <a:lnTo>
                    <a:pt x="4229853" y="1129601"/>
                  </a:lnTo>
                  <a:lnTo>
                    <a:pt x="4228997" y="1048134"/>
                  </a:lnTo>
                  <a:lnTo>
                    <a:pt x="4211159" y="35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7269" y="4909803"/>
              <a:ext cx="497205" cy="445134"/>
            </a:xfrm>
            <a:custGeom>
              <a:avLst/>
              <a:gdLst/>
              <a:ahLst/>
              <a:cxnLst/>
              <a:rect l="l" t="t" r="r" b="b"/>
              <a:pathLst>
                <a:path w="497204" h="445135">
                  <a:moveTo>
                    <a:pt x="423300" y="0"/>
                  </a:moveTo>
                  <a:lnTo>
                    <a:pt x="377758" y="61080"/>
                  </a:lnTo>
                  <a:lnTo>
                    <a:pt x="355807" y="99714"/>
                  </a:lnTo>
                  <a:lnTo>
                    <a:pt x="332869" y="137766"/>
                  </a:lnTo>
                  <a:lnTo>
                    <a:pt x="308962" y="175209"/>
                  </a:lnTo>
                  <a:lnTo>
                    <a:pt x="276833" y="221119"/>
                  </a:lnTo>
                  <a:lnTo>
                    <a:pt x="240064" y="262953"/>
                  </a:lnTo>
                  <a:lnTo>
                    <a:pt x="207210" y="288677"/>
                  </a:lnTo>
                  <a:lnTo>
                    <a:pt x="169592" y="302018"/>
                  </a:lnTo>
                  <a:lnTo>
                    <a:pt x="149915" y="301710"/>
                  </a:lnTo>
                  <a:lnTo>
                    <a:pt x="130746" y="297646"/>
                  </a:lnTo>
                  <a:lnTo>
                    <a:pt x="111896" y="291549"/>
                  </a:lnTo>
                  <a:lnTo>
                    <a:pt x="88922" y="283781"/>
                  </a:lnTo>
                  <a:lnTo>
                    <a:pt x="84350" y="282511"/>
                  </a:lnTo>
                  <a:lnTo>
                    <a:pt x="53587" y="310294"/>
                  </a:lnTo>
                  <a:lnTo>
                    <a:pt x="26878" y="346776"/>
                  </a:lnTo>
                  <a:lnTo>
                    <a:pt x="4068" y="383630"/>
                  </a:lnTo>
                  <a:lnTo>
                    <a:pt x="0" y="394965"/>
                  </a:lnTo>
                  <a:lnTo>
                    <a:pt x="4270" y="403187"/>
                  </a:lnTo>
                  <a:lnTo>
                    <a:pt x="18627" y="411606"/>
                  </a:lnTo>
                  <a:lnTo>
                    <a:pt x="52941" y="427126"/>
                  </a:lnTo>
                  <a:lnTo>
                    <a:pt x="86942" y="438738"/>
                  </a:lnTo>
                  <a:lnTo>
                    <a:pt x="122460" y="444720"/>
                  </a:lnTo>
                  <a:lnTo>
                    <a:pt x="161324" y="443344"/>
                  </a:lnTo>
                  <a:lnTo>
                    <a:pt x="200833" y="434481"/>
                  </a:lnTo>
                  <a:lnTo>
                    <a:pt x="238982" y="419336"/>
                  </a:lnTo>
                  <a:lnTo>
                    <a:pt x="275107" y="398669"/>
                  </a:lnTo>
                  <a:lnTo>
                    <a:pt x="308543" y="373240"/>
                  </a:lnTo>
                  <a:lnTo>
                    <a:pt x="345987" y="336019"/>
                  </a:lnTo>
                  <a:lnTo>
                    <a:pt x="378884" y="294448"/>
                  </a:lnTo>
                  <a:lnTo>
                    <a:pt x="408256" y="249743"/>
                  </a:lnTo>
                  <a:lnTo>
                    <a:pt x="435125" y="203118"/>
                  </a:lnTo>
                  <a:lnTo>
                    <a:pt x="460511" y="155790"/>
                  </a:lnTo>
                  <a:lnTo>
                    <a:pt x="483968" y="107267"/>
                  </a:lnTo>
                  <a:lnTo>
                    <a:pt x="496681" y="56133"/>
                  </a:lnTo>
                  <a:lnTo>
                    <a:pt x="496985" y="51650"/>
                  </a:lnTo>
                  <a:lnTo>
                    <a:pt x="496985" y="46926"/>
                  </a:lnTo>
                  <a:lnTo>
                    <a:pt x="492947" y="39865"/>
                  </a:lnTo>
                  <a:lnTo>
                    <a:pt x="427135" y="317"/>
                  </a:lnTo>
                  <a:lnTo>
                    <a:pt x="423300" y="0"/>
                  </a:lnTo>
                  <a:close/>
                </a:path>
              </a:pathLst>
            </a:custGeom>
            <a:solidFill>
              <a:srgbClr val="F9A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100"/>
              </a:spcBef>
            </a:pP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important</a:t>
            </a:r>
            <a:r>
              <a:rPr spc="-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dirty="0"/>
              <a:t>children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given</a:t>
            </a:r>
            <a:r>
              <a:rPr spc="-45" dirty="0"/>
              <a:t> </a:t>
            </a:r>
            <a:r>
              <a:rPr dirty="0"/>
              <a:t>choices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empowered</a:t>
            </a:r>
            <a:r>
              <a:rPr spc="-35" dirty="0"/>
              <a:t> </a:t>
            </a:r>
            <a:r>
              <a:rPr spc="-25" dirty="0"/>
              <a:t>to </a:t>
            </a:r>
            <a:r>
              <a:rPr dirty="0"/>
              <a:t>make</a:t>
            </a:r>
            <a:r>
              <a:rPr spc="-50" dirty="0"/>
              <a:t> </a:t>
            </a:r>
            <a:r>
              <a:rPr dirty="0"/>
              <a:t>age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stage</a:t>
            </a:r>
            <a:r>
              <a:rPr spc="-35" dirty="0"/>
              <a:t> </a:t>
            </a:r>
            <a:r>
              <a:rPr spc="-10" dirty="0"/>
              <a:t>appropriate </a:t>
            </a:r>
            <a:r>
              <a:rPr dirty="0"/>
              <a:t>decisions.</a:t>
            </a:r>
            <a:r>
              <a:rPr spc="-30" dirty="0"/>
              <a:t> </a:t>
            </a:r>
            <a:r>
              <a:rPr dirty="0"/>
              <a:t>Children</a:t>
            </a:r>
            <a:r>
              <a:rPr spc="-25" dirty="0"/>
              <a:t> </a:t>
            </a:r>
            <a:r>
              <a:rPr dirty="0"/>
              <a:t>often</a:t>
            </a:r>
            <a:r>
              <a:rPr spc="-25" dirty="0"/>
              <a:t> </a:t>
            </a:r>
            <a:r>
              <a:rPr spc="-20" dirty="0"/>
              <a:t>need </a:t>
            </a:r>
            <a:r>
              <a:rPr dirty="0"/>
              <a:t>support</a:t>
            </a:r>
            <a:r>
              <a:rPr spc="-2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understanding</a:t>
            </a:r>
            <a:r>
              <a:rPr spc="-2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make</a:t>
            </a:r>
            <a:r>
              <a:rPr spc="-25" dirty="0"/>
              <a:t> </a:t>
            </a:r>
            <a:r>
              <a:rPr dirty="0"/>
              <a:t>decisions</a:t>
            </a:r>
            <a:r>
              <a:rPr spc="-2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some</a:t>
            </a:r>
            <a:r>
              <a:rPr spc="-20" dirty="0"/>
              <a:t> </a:t>
            </a:r>
            <a:r>
              <a:rPr spc="-10" dirty="0"/>
              <a:t>decisions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harder</a:t>
            </a:r>
            <a:r>
              <a:rPr spc="-25" dirty="0"/>
              <a:t> </a:t>
            </a:r>
            <a:r>
              <a:rPr dirty="0"/>
              <a:t>than</a:t>
            </a:r>
            <a:r>
              <a:rPr spc="-25" dirty="0"/>
              <a:t> </a:t>
            </a:r>
            <a:r>
              <a:rPr dirty="0"/>
              <a:t>others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make.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/>
          </a:p>
          <a:p>
            <a:pPr marL="12700" marR="361315">
              <a:lnSpc>
                <a:spcPts val="2470"/>
              </a:lnSpc>
            </a:pPr>
            <a:r>
              <a:rPr dirty="0">
                <a:solidFill>
                  <a:srgbClr val="FFFFFF"/>
                </a:solidFill>
              </a:rPr>
              <a:t>Can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think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some </a:t>
            </a:r>
            <a:r>
              <a:rPr spc="-25" dirty="0">
                <a:solidFill>
                  <a:srgbClr val="FFFFFF"/>
                </a:solidFill>
              </a:rPr>
              <a:t>‘realistic’ </a:t>
            </a:r>
            <a:r>
              <a:rPr dirty="0">
                <a:solidFill>
                  <a:srgbClr val="FFFFFF"/>
                </a:solidFill>
              </a:rPr>
              <a:t>choices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that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we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could </a:t>
            </a:r>
            <a:r>
              <a:rPr dirty="0">
                <a:solidFill>
                  <a:srgbClr val="FFFFFF"/>
                </a:solidFill>
              </a:rPr>
              <a:t>give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6-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8-</a:t>
            </a:r>
            <a:r>
              <a:rPr spc="-10" dirty="0">
                <a:solidFill>
                  <a:srgbClr val="FFFFFF"/>
                </a:solidFill>
              </a:rPr>
              <a:t>year-</a:t>
            </a:r>
            <a:r>
              <a:rPr dirty="0">
                <a:solidFill>
                  <a:srgbClr val="FFFFFF"/>
                </a:solidFill>
              </a:rPr>
              <a:t>old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children?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474" y="2746486"/>
            <a:ext cx="180383" cy="14608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474" y="2184728"/>
            <a:ext cx="180383" cy="1460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474" y="4009702"/>
            <a:ext cx="180383" cy="1460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474" y="3428894"/>
            <a:ext cx="180383" cy="1460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4474" y="4647662"/>
            <a:ext cx="180383" cy="1460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7040" y="4446887"/>
            <a:ext cx="4572000" cy="2411730"/>
          </a:xfrm>
          <a:custGeom>
            <a:avLst/>
            <a:gdLst/>
            <a:ahLst/>
            <a:cxnLst/>
            <a:rect l="l" t="t" r="r" b="b"/>
            <a:pathLst>
              <a:path w="4572000" h="2411729">
                <a:moveTo>
                  <a:pt x="2757147" y="0"/>
                </a:moveTo>
                <a:lnTo>
                  <a:pt x="2704411" y="107"/>
                </a:lnTo>
                <a:lnTo>
                  <a:pt x="2504006" y="3116"/>
                </a:lnTo>
                <a:lnTo>
                  <a:pt x="2248755" y="11806"/>
                </a:lnTo>
                <a:lnTo>
                  <a:pt x="2206859" y="14028"/>
                </a:lnTo>
                <a:lnTo>
                  <a:pt x="2163494" y="17242"/>
                </a:lnTo>
                <a:lnTo>
                  <a:pt x="2118781" y="21440"/>
                </a:lnTo>
                <a:lnTo>
                  <a:pt x="2072839" y="26615"/>
                </a:lnTo>
                <a:lnTo>
                  <a:pt x="2025788" y="32758"/>
                </a:lnTo>
                <a:lnTo>
                  <a:pt x="1977747" y="39862"/>
                </a:lnTo>
                <a:lnTo>
                  <a:pt x="1928836" y="47919"/>
                </a:lnTo>
                <a:lnTo>
                  <a:pt x="1879174" y="56921"/>
                </a:lnTo>
                <a:lnTo>
                  <a:pt x="1828881" y="66861"/>
                </a:lnTo>
                <a:lnTo>
                  <a:pt x="1778077" y="77730"/>
                </a:lnTo>
                <a:lnTo>
                  <a:pt x="1726881" y="89521"/>
                </a:lnTo>
                <a:lnTo>
                  <a:pt x="1675413" y="102226"/>
                </a:lnTo>
                <a:lnTo>
                  <a:pt x="1623792" y="115838"/>
                </a:lnTo>
                <a:lnTo>
                  <a:pt x="1572139" y="130347"/>
                </a:lnTo>
                <a:lnTo>
                  <a:pt x="1520572" y="145748"/>
                </a:lnTo>
                <a:lnTo>
                  <a:pt x="1469211" y="162032"/>
                </a:lnTo>
                <a:lnTo>
                  <a:pt x="1418177" y="179190"/>
                </a:lnTo>
                <a:lnTo>
                  <a:pt x="1367587" y="197216"/>
                </a:lnTo>
                <a:lnTo>
                  <a:pt x="1317563" y="216101"/>
                </a:lnTo>
                <a:lnTo>
                  <a:pt x="1268224" y="235838"/>
                </a:lnTo>
                <a:lnTo>
                  <a:pt x="1219689" y="256419"/>
                </a:lnTo>
                <a:lnTo>
                  <a:pt x="1172078" y="277837"/>
                </a:lnTo>
                <a:lnTo>
                  <a:pt x="1125510" y="300082"/>
                </a:lnTo>
                <a:lnTo>
                  <a:pt x="1080106" y="323148"/>
                </a:lnTo>
                <a:lnTo>
                  <a:pt x="1035984" y="347027"/>
                </a:lnTo>
                <a:lnTo>
                  <a:pt x="993265" y="371711"/>
                </a:lnTo>
                <a:lnTo>
                  <a:pt x="952067" y="397192"/>
                </a:lnTo>
                <a:lnTo>
                  <a:pt x="912512" y="423462"/>
                </a:lnTo>
                <a:lnTo>
                  <a:pt x="874717" y="450514"/>
                </a:lnTo>
                <a:lnTo>
                  <a:pt x="838803" y="478340"/>
                </a:lnTo>
                <a:lnTo>
                  <a:pt x="804890" y="506932"/>
                </a:lnTo>
                <a:lnTo>
                  <a:pt x="773096" y="536281"/>
                </a:lnTo>
                <a:lnTo>
                  <a:pt x="743542" y="566382"/>
                </a:lnTo>
                <a:lnTo>
                  <a:pt x="716348" y="597225"/>
                </a:lnTo>
                <a:lnTo>
                  <a:pt x="688906" y="630540"/>
                </a:lnTo>
                <a:lnTo>
                  <a:pt x="660945" y="665188"/>
                </a:lnTo>
                <a:lnTo>
                  <a:pt x="632551" y="701102"/>
                </a:lnTo>
                <a:lnTo>
                  <a:pt x="603811" y="738211"/>
                </a:lnTo>
                <a:lnTo>
                  <a:pt x="574812" y="776446"/>
                </a:lnTo>
                <a:lnTo>
                  <a:pt x="545640" y="815738"/>
                </a:lnTo>
                <a:lnTo>
                  <a:pt x="516384" y="856016"/>
                </a:lnTo>
                <a:lnTo>
                  <a:pt x="487129" y="897212"/>
                </a:lnTo>
                <a:lnTo>
                  <a:pt x="457964" y="939256"/>
                </a:lnTo>
                <a:lnTo>
                  <a:pt x="428974" y="982079"/>
                </a:lnTo>
                <a:lnTo>
                  <a:pt x="400246" y="1025611"/>
                </a:lnTo>
                <a:lnTo>
                  <a:pt x="371869" y="1069782"/>
                </a:lnTo>
                <a:lnTo>
                  <a:pt x="343928" y="1114524"/>
                </a:lnTo>
                <a:lnTo>
                  <a:pt x="316510" y="1159767"/>
                </a:lnTo>
                <a:lnTo>
                  <a:pt x="289703" y="1205441"/>
                </a:lnTo>
                <a:lnTo>
                  <a:pt x="263594" y="1251477"/>
                </a:lnTo>
                <a:lnTo>
                  <a:pt x="238269" y="1297805"/>
                </a:lnTo>
                <a:lnTo>
                  <a:pt x="213816" y="1344356"/>
                </a:lnTo>
                <a:lnTo>
                  <a:pt x="190321" y="1391061"/>
                </a:lnTo>
                <a:lnTo>
                  <a:pt x="167872" y="1437849"/>
                </a:lnTo>
                <a:lnTo>
                  <a:pt x="146555" y="1484652"/>
                </a:lnTo>
                <a:lnTo>
                  <a:pt x="126457" y="1531401"/>
                </a:lnTo>
                <a:lnTo>
                  <a:pt x="107666" y="1578025"/>
                </a:lnTo>
                <a:lnTo>
                  <a:pt x="90267" y="1624455"/>
                </a:lnTo>
                <a:lnTo>
                  <a:pt x="74350" y="1670622"/>
                </a:lnTo>
                <a:lnTo>
                  <a:pt x="59999" y="1716456"/>
                </a:lnTo>
                <a:lnTo>
                  <a:pt x="47302" y="1761888"/>
                </a:lnTo>
                <a:lnTo>
                  <a:pt x="36347" y="1806849"/>
                </a:lnTo>
                <a:lnTo>
                  <a:pt x="27219" y="1851268"/>
                </a:lnTo>
                <a:lnTo>
                  <a:pt x="20007" y="1895077"/>
                </a:lnTo>
                <a:lnTo>
                  <a:pt x="14797" y="1938206"/>
                </a:lnTo>
                <a:lnTo>
                  <a:pt x="11675" y="1980585"/>
                </a:lnTo>
                <a:lnTo>
                  <a:pt x="9442" y="2026032"/>
                </a:lnTo>
                <a:lnTo>
                  <a:pt x="7186" y="2072835"/>
                </a:lnTo>
                <a:lnTo>
                  <a:pt x="5035" y="2120829"/>
                </a:lnTo>
                <a:lnTo>
                  <a:pt x="3115" y="2169851"/>
                </a:lnTo>
                <a:lnTo>
                  <a:pt x="1551" y="2219735"/>
                </a:lnTo>
                <a:lnTo>
                  <a:pt x="470" y="2270318"/>
                </a:lnTo>
                <a:lnTo>
                  <a:pt x="0" y="2321434"/>
                </a:lnTo>
                <a:lnTo>
                  <a:pt x="264" y="2372919"/>
                </a:lnTo>
                <a:lnTo>
                  <a:pt x="1097" y="2411113"/>
                </a:lnTo>
                <a:lnTo>
                  <a:pt x="4571911" y="2411113"/>
                </a:lnTo>
                <a:lnTo>
                  <a:pt x="4571911" y="722240"/>
                </a:lnTo>
                <a:lnTo>
                  <a:pt x="4556814" y="699240"/>
                </a:lnTo>
                <a:lnTo>
                  <a:pt x="4531855" y="663158"/>
                </a:lnTo>
                <a:lnTo>
                  <a:pt x="4505968" y="627627"/>
                </a:lnTo>
                <a:lnTo>
                  <a:pt x="4479154" y="592668"/>
                </a:lnTo>
                <a:lnTo>
                  <a:pt x="4451410" y="558299"/>
                </a:lnTo>
                <a:lnTo>
                  <a:pt x="4422736" y="524540"/>
                </a:lnTo>
                <a:lnTo>
                  <a:pt x="4393131" y="491412"/>
                </a:lnTo>
                <a:lnTo>
                  <a:pt x="4362593" y="458932"/>
                </a:lnTo>
                <a:lnTo>
                  <a:pt x="4331121" y="427123"/>
                </a:lnTo>
                <a:lnTo>
                  <a:pt x="4298715" y="396001"/>
                </a:lnTo>
                <a:lnTo>
                  <a:pt x="4265374" y="365589"/>
                </a:lnTo>
                <a:lnTo>
                  <a:pt x="4231095" y="335904"/>
                </a:lnTo>
                <a:lnTo>
                  <a:pt x="4195879" y="306966"/>
                </a:lnTo>
                <a:lnTo>
                  <a:pt x="4159723" y="278796"/>
                </a:lnTo>
                <a:lnTo>
                  <a:pt x="4122628" y="251413"/>
                </a:lnTo>
                <a:lnTo>
                  <a:pt x="4084591" y="224836"/>
                </a:lnTo>
                <a:lnTo>
                  <a:pt x="4019300" y="186117"/>
                </a:lnTo>
                <a:lnTo>
                  <a:pt x="3983196" y="168469"/>
                </a:lnTo>
                <a:lnTo>
                  <a:pt x="3944950" y="151919"/>
                </a:lnTo>
                <a:lnTo>
                  <a:pt x="3904685" y="136435"/>
                </a:lnTo>
                <a:lnTo>
                  <a:pt x="3862524" y="121984"/>
                </a:lnTo>
                <a:lnTo>
                  <a:pt x="3818590" y="108535"/>
                </a:lnTo>
                <a:lnTo>
                  <a:pt x="3773007" y="96054"/>
                </a:lnTo>
                <a:lnTo>
                  <a:pt x="3725897" y="84510"/>
                </a:lnTo>
                <a:lnTo>
                  <a:pt x="3677383" y="73869"/>
                </a:lnTo>
                <a:lnTo>
                  <a:pt x="3627589" y="64101"/>
                </a:lnTo>
                <a:lnTo>
                  <a:pt x="3576638" y="55172"/>
                </a:lnTo>
                <a:lnTo>
                  <a:pt x="3524652" y="47050"/>
                </a:lnTo>
                <a:lnTo>
                  <a:pt x="3471755" y="39703"/>
                </a:lnTo>
                <a:lnTo>
                  <a:pt x="3418069" y="33099"/>
                </a:lnTo>
                <a:lnTo>
                  <a:pt x="3363719" y="27204"/>
                </a:lnTo>
                <a:lnTo>
                  <a:pt x="3308826" y="21988"/>
                </a:lnTo>
                <a:lnTo>
                  <a:pt x="3253513" y="17417"/>
                </a:lnTo>
                <a:lnTo>
                  <a:pt x="3197905" y="13460"/>
                </a:lnTo>
                <a:lnTo>
                  <a:pt x="3086293" y="7255"/>
                </a:lnTo>
                <a:lnTo>
                  <a:pt x="2974932" y="3115"/>
                </a:lnTo>
                <a:lnTo>
                  <a:pt x="2864929" y="784"/>
                </a:lnTo>
                <a:lnTo>
                  <a:pt x="2757147" y="0"/>
                </a:lnTo>
                <a:close/>
              </a:path>
            </a:pathLst>
          </a:custGeom>
          <a:solidFill>
            <a:srgbClr val="F2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2394" y="5276385"/>
            <a:ext cx="683260" cy="417195"/>
          </a:xfrm>
          <a:custGeom>
            <a:avLst/>
            <a:gdLst/>
            <a:ahLst/>
            <a:cxnLst/>
            <a:rect l="l" t="t" r="r" b="b"/>
            <a:pathLst>
              <a:path w="683260" h="417195">
                <a:moveTo>
                  <a:pt x="606539" y="0"/>
                </a:moveTo>
                <a:lnTo>
                  <a:pt x="597220" y="3499"/>
                </a:lnTo>
                <a:lnTo>
                  <a:pt x="588346" y="9790"/>
                </a:lnTo>
                <a:lnTo>
                  <a:pt x="580388" y="17266"/>
                </a:lnTo>
                <a:lnTo>
                  <a:pt x="543162" y="54473"/>
                </a:lnTo>
                <a:lnTo>
                  <a:pt x="504983" y="90712"/>
                </a:lnTo>
                <a:lnTo>
                  <a:pt x="465883" y="125953"/>
                </a:lnTo>
                <a:lnTo>
                  <a:pt x="425892" y="160166"/>
                </a:lnTo>
                <a:lnTo>
                  <a:pt x="373668" y="201160"/>
                </a:lnTo>
                <a:lnTo>
                  <a:pt x="317587" y="235935"/>
                </a:lnTo>
                <a:lnTo>
                  <a:pt x="271497" y="253783"/>
                </a:lnTo>
                <a:lnTo>
                  <a:pt x="247741" y="257421"/>
                </a:lnTo>
                <a:lnTo>
                  <a:pt x="224255" y="255962"/>
                </a:lnTo>
                <a:lnTo>
                  <a:pt x="202054" y="248838"/>
                </a:lnTo>
                <a:lnTo>
                  <a:pt x="181721" y="237635"/>
                </a:lnTo>
                <a:lnTo>
                  <a:pt x="162452" y="224239"/>
                </a:lnTo>
                <a:lnTo>
                  <a:pt x="139076" y="207512"/>
                </a:lnTo>
                <a:lnTo>
                  <a:pt x="134326" y="204515"/>
                </a:lnTo>
                <a:lnTo>
                  <a:pt x="89902" y="225418"/>
                </a:lnTo>
                <a:lnTo>
                  <a:pt x="47064" y="257584"/>
                </a:lnTo>
                <a:lnTo>
                  <a:pt x="8516" y="291509"/>
                </a:lnTo>
                <a:lnTo>
                  <a:pt x="0" y="302959"/>
                </a:lnTo>
                <a:lnTo>
                  <a:pt x="2010" y="313752"/>
                </a:lnTo>
                <a:lnTo>
                  <a:pt x="48951" y="357637"/>
                </a:lnTo>
                <a:lnTo>
                  <a:pt x="83500" y="382504"/>
                </a:lnTo>
                <a:lnTo>
                  <a:pt x="121707" y="401510"/>
                </a:lnTo>
                <a:lnTo>
                  <a:pt x="166241" y="413328"/>
                </a:lnTo>
                <a:lnTo>
                  <a:pt x="214083" y="416879"/>
                </a:lnTo>
                <a:lnTo>
                  <a:pt x="262542" y="412842"/>
                </a:lnTo>
                <a:lnTo>
                  <a:pt x="310605" y="401848"/>
                </a:lnTo>
                <a:lnTo>
                  <a:pt x="357262" y="384525"/>
                </a:lnTo>
                <a:lnTo>
                  <a:pt x="403583" y="360601"/>
                </a:lnTo>
                <a:lnTo>
                  <a:pt x="447279" y="331965"/>
                </a:lnTo>
                <a:lnTo>
                  <a:pt x="488778" y="299619"/>
                </a:lnTo>
                <a:lnTo>
                  <a:pt x="528508" y="264563"/>
                </a:lnTo>
                <a:lnTo>
                  <a:pt x="566899" y="227799"/>
                </a:lnTo>
                <a:lnTo>
                  <a:pt x="604378" y="190329"/>
                </a:lnTo>
                <a:lnTo>
                  <a:pt x="647677" y="143391"/>
                </a:lnTo>
                <a:lnTo>
                  <a:pt x="679689" y="89796"/>
                </a:lnTo>
                <a:lnTo>
                  <a:pt x="683207" y="79471"/>
                </a:lnTo>
                <a:lnTo>
                  <a:pt x="681061" y="70073"/>
                </a:lnTo>
                <a:lnTo>
                  <a:pt x="620063" y="2585"/>
                </a:lnTo>
                <a:lnTo>
                  <a:pt x="615834" y="896"/>
                </a:lnTo>
                <a:lnTo>
                  <a:pt x="606539" y="0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097" y="4789142"/>
            <a:ext cx="0" cy="1290320"/>
          </a:xfrm>
          <a:custGeom>
            <a:avLst/>
            <a:gdLst/>
            <a:ahLst/>
            <a:cxnLst/>
            <a:rect l="l" t="t" r="r" b="b"/>
            <a:pathLst>
              <a:path h="1290320">
                <a:moveTo>
                  <a:pt x="0" y="0"/>
                </a:moveTo>
                <a:lnTo>
                  <a:pt x="0" y="1289761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86423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Brief</a:t>
            </a:r>
          </a:p>
        </p:txBody>
      </p:sp>
      <p:sp>
        <p:nvSpPr>
          <p:cNvPr id="7" name="object 7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1536" y="1374061"/>
            <a:ext cx="9306560" cy="7315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86740" marR="5080" indent="-574675">
              <a:lnSpc>
                <a:spcPct val="101400"/>
              </a:lnSpc>
              <a:spcBef>
                <a:spcPts val="60"/>
              </a:spcBef>
            </a:pP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This</a:t>
            </a:r>
            <a:r>
              <a:rPr sz="2300" spc="-3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brief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overview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on</a:t>
            </a:r>
            <a:r>
              <a:rPr sz="23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Early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Childhood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Development</a:t>
            </a:r>
            <a:r>
              <a:rPr sz="23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(ECD)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3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intended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to</a:t>
            </a:r>
            <a:r>
              <a:rPr sz="23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be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the</a:t>
            </a:r>
            <a:r>
              <a:rPr sz="23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starting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point</a:t>
            </a:r>
            <a:r>
              <a:rPr sz="23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for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our</a:t>
            </a:r>
            <a:r>
              <a:rPr sz="23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future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sessions,</a:t>
            </a:r>
            <a:r>
              <a:rPr sz="23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that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300" dirty="0">
                <a:solidFill>
                  <a:srgbClr val="579789"/>
                </a:solidFill>
                <a:latin typeface="GTWalsheimProMedium"/>
                <a:cs typeface="GTWalsheimProMedium"/>
              </a:rPr>
              <a:t>will</a:t>
            </a:r>
            <a:r>
              <a:rPr sz="23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 cover:</a:t>
            </a:r>
            <a:endParaRPr sz="2300">
              <a:latin typeface="GTWalsheimProMedium"/>
              <a:cs typeface="GTWalsheimPro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228" y="2663304"/>
            <a:ext cx="4019550" cy="607695"/>
          </a:xfrm>
          <a:prstGeom prst="rect">
            <a:avLst/>
          </a:prstGeom>
          <a:solidFill>
            <a:srgbClr val="E85D3E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334645">
              <a:lnSpc>
                <a:spcPct val="100699"/>
              </a:lnSpc>
              <a:spcBef>
                <a:spcPts val="165"/>
              </a:spcBef>
            </a:pP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Learning</a:t>
            </a:r>
            <a:r>
              <a:rPr sz="1650" spc="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Through</a:t>
            </a:r>
            <a:r>
              <a:rPr sz="1650" spc="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Play:</a:t>
            </a:r>
            <a:r>
              <a:rPr sz="1650" spc="3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Encouraging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Imagination</a:t>
            </a:r>
            <a:r>
              <a:rPr sz="1650" spc="5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650" spc="6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Creativity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2363" y="2663304"/>
            <a:ext cx="2301875" cy="607695"/>
          </a:xfrm>
          <a:prstGeom prst="rect">
            <a:avLst/>
          </a:prstGeom>
          <a:solidFill>
            <a:srgbClr val="579789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263525">
              <a:lnSpc>
                <a:spcPct val="100699"/>
              </a:lnSpc>
              <a:spcBef>
                <a:spcPts val="165"/>
              </a:spcBef>
            </a:pP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Are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You</a:t>
            </a:r>
            <a:r>
              <a:rPr sz="16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Happy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and You</a:t>
            </a:r>
            <a:r>
              <a:rPr sz="16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Know</a:t>
            </a:r>
            <a:r>
              <a:rPr sz="16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It?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3051" y="2663304"/>
            <a:ext cx="2301875" cy="607695"/>
          </a:xfrm>
          <a:prstGeom prst="rect">
            <a:avLst/>
          </a:prstGeom>
          <a:solidFill>
            <a:srgbClr val="84CBE8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436880">
              <a:lnSpc>
                <a:spcPct val="100699"/>
              </a:lnSpc>
              <a:spcBef>
                <a:spcPts val="165"/>
              </a:spcBef>
            </a:pP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Learning</a:t>
            </a:r>
            <a:r>
              <a:rPr sz="1650" spc="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Through Literacy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3616" y="3581577"/>
            <a:ext cx="1725295" cy="607695"/>
          </a:xfrm>
          <a:prstGeom prst="rect">
            <a:avLst/>
          </a:prstGeom>
          <a:solidFill>
            <a:srgbClr val="FAAC75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626745">
              <a:lnSpc>
                <a:spcPct val="100699"/>
              </a:lnSpc>
              <a:spcBef>
                <a:spcPts val="165"/>
              </a:spcBef>
            </a:pP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Making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Math</a:t>
            </a:r>
            <a:r>
              <a:rPr sz="1650" spc="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Fun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8377" y="3581577"/>
            <a:ext cx="2304415" cy="607695"/>
          </a:xfrm>
          <a:prstGeom prst="rect">
            <a:avLst/>
          </a:prstGeom>
          <a:solidFill>
            <a:srgbClr val="201F57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237490">
              <a:lnSpc>
                <a:spcPct val="100699"/>
              </a:lnSpc>
              <a:spcBef>
                <a:spcPts val="165"/>
              </a:spcBef>
            </a:pP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Managing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Children's</a:t>
            </a:r>
            <a:r>
              <a:rPr sz="1650" spc="5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Behavior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1364" y="3581577"/>
            <a:ext cx="2304415" cy="607695"/>
          </a:xfrm>
          <a:prstGeom prst="rect">
            <a:avLst/>
          </a:prstGeom>
          <a:solidFill>
            <a:srgbClr val="EEA2B0"/>
          </a:solidFill>
        </p:spPr>
        <p:txBody>
          <a:bodyPr vert="horz" wrap="square" lIns="0" tIns="20955" rIns="0" bIns="0" rtlCol="0">
            <a:spAutoFit/>
          </a:bodyPr>
          <a:lstStyle/>
          <a:p>
            <a:pPr marL="186690" marR="393065">
              <a:lnSpc>
                <a:spcPct val="100699"/>
              </a:lnSpc>
              <a:spcBef>
                <a:spcPts val="165"/>
              </a:spcBef>
            </a:pP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The</a:t>
            </a:r>
            <a:r>
              <a:rPr sz="1650" spc="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School</a:t>
            </a:r>
            <a:r>
              <a:rPr sz="1650" spc="4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50" dirty="0">
                <a:solidFill>
                  <a:srgbClr val="FFFFFF"/>
                </a:solidFill>
                <a:latin typeface="GTWalsheimProMedium"/>
                <a:cs typeface="GTWalsheimProMedium"/>
              </a:rPr>
              <a:t>–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Home</a:t>
            </a:r>
            <a:r>
              <a:rPr sz="1650" spc="4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Partnership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409" y="4660962"/>
            <a:ext cx="363982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Over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coming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weeks</a:t>
            </a:r>
            <a:r>
              <a:rPr sz="21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we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will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learning together</a:t>
            </a:r>
            <a:r>
              <a:rPr sz="2100" spc="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and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discussing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most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important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topic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–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our</a:t>
            </a:r>
            <a:r>
              <a:rPr sz="21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children.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6800" y="4867654"/>
            <a:ext cx="2884170" cy="13360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-635" algn="ctr">
              <a:lnSpc>
                <a:spcPct val="103200"/>
              </a:lnSpc>
              <a:spcBef>
                <a:spcPts val="20"/>
              </a:spcBef>
            </a:pP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Please</a:t>
            </a:r>
            <a:r>
              <a:rPr sz="2100" b="1" spc="15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feel</a:t>
            </a:r>
            <a:r>
              <a:rPr sz="2100" b="1" spc="20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free</a:t>
            </a:r>
            <a:r>
              <a:rPr sz="2100" b="1" spc="20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to</a:t>
            </a:r>
            <a:r>
              <a:rPr sz="2100" b="1" spc="20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GT Walsheim Pro Bold"/>
                <a:cs typeface="GT Walsheim Pro Bold"/>
              </a:rPr>
              <a:t>ask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questions</a:t>
            </a:r>
            <a:r>
              <a:rPr sz="2100" b="1" spc="-10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or reach </a:t>
            </a:r>
            <a:r>
              <a:rPr sz="2100" b="1" spc="-25" dirty="0">
                <a:solidFill>
                  <a:srgbClr val="FFFFFF"/>
                </a:solidFill>
                <a:latin typeface="GT Walsheim Pro Bold"/>
                <a:cs typeface="GT Walsheim Pro Bold"/>
              </a:rPr>
              <a:t>out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for guidance</a:t>
            </a:r>
            <a:r>
              <a:rPr sz="2100" b="1" spc="10" dirty="0">
                <a:solidFill>
                  <a:srgbClr val="FFFFFF"/>
                </a:solidFill>
                <a:latin typeface="GT Walsheim Pro Bold"/>
                <a:cs typeface="GT Walsheim Pro Bold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GT Walsheim Pro Bold"/>
                <a:cs typeface="GT Walsheim Pro Bold"/>
              </a:rPr>
              <a:t>and </a:t>
            </a:r>
            <a:r>
              <a:rPr sz="2100" b="1" dirty="0">
                <a:solidFill>
                  <a:srgbClr val="FFFFFF"/>
                </a:solidFill>
                <a:latin typeface="GT Walsheim Pro Bold"/>
                <a:cs typeface="GT Walsheim Pro Bold"/>
              </a:rPr>
              <a:t>support as we </a:t>
            </a:r>
            <a:r>
              <a:rPr sz="2100" b="1" spc="-25" dirty="0">
                <a:solidFill>
                  <a:srgbClr val="FFFFFF"/>
                </a:solidFill>
                <a:latin typeface="GT Walsheim Pro Bold"/>
                <a:cs typeface="GT Walsheim Pro Bold"/>
              </a:rPr>
              <a:t>go!</a:t>
            </a:r>
            <a:endParaRPr sz="2100">
              <a:latin typeface="GT Walsheim Pro"/>
              <a:cs typeface="GT Walsheim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72303" y="4934325"/>
            <a:ext cx="1864995" cy="1421765"/>
            <a:chOff x="372303" y="4934325"/>
            <a:chExt cx="1864995" cy="1421765"/>
          </a:xfrm>
        </p:grpSpPr>
        <p:sp>
          <p:nvSpPr>
            <p:cNvPr id="38" name="object 38"/>
            <p:cNvSpPr/>
            <p:nvPr/>
          </p:nvSpPr>
          <p:spPr>
            <a:xfrm>
              <a:off x="372303" y="5216862"/>
              <a:ext cx="1864995" cy="1139190"/>
            </a:xfrm>
            <a:custGeom>
              <a:avLst/>
              <a:gdLst/>
              <a:ahLst/>
              <a:cxnLst/>
              <a:rect l="l" t="t" r="r" b="b"/>
              <a:pathLst>
                <a:path w="1864995" h="1139189">
                  <a:moveTo>
                    <a:pt x="207449" y="0"/>
                  </a:moveTo>
                  <a:lnTo>
                    <a:pt x="166617" y="12295"/>
                  </a:lnTo>
                  <a:lnTo>
                    <a:pt x="14333" y="179791"/>
                  </a:lnTo>
                  <a:lnTo>
                    <a:pt x="0" y="213955"/>
                  </a:lnTo>
                  <a:lnTo>
                    <a:pt x="1175" y="224494"/>
                  </a:lnTo>
                  <a:lnTo>
                    <a:pt x="27365" y="289814"/>
                  </a:lnTo>
                  <a:lnTo>
                    <a:pt x="51735" y="332027"/>
                  </a:lnTo>
                  <a:lnTo>
                    <a:pt x="79829" y="372327"/>
                  </a:lnTo>
                  <a:lnTo>
                    <a:pt x="110841" y="411000"/>
                  </a:lnTo>
                  <a:lnTo>
                    <a:pt x="143967" y="448332"/>
                  </a:lnTo>
                  <a:lnTo>
                    <a:pt x="178402" y="484612"/>
                  </a:lnTo>
                  <a:lnTo>
                    <a:pt x="213340" y="520125"/>
                  </a:lnTo>
                  <a:lnTo>
                    <a:pt x="285432" y="592488"/>
                  </a:lnTo>
                  <a:lnTo>
                    <a:pt x="321854" y="628519"/>
                  </a:lnTo>
                  <a:lnTo>
                    <a:pt x="358594" y="664289"/>
                  </a:lnTo>
                  <a:lnTo>
                    <a:pt x="395705" y="699678"/>
                  </a:lnTo>
                  <a:lnTo>
                    <a:pt x="433237" y="734566"/>
                  </a:lnTo>
                  <a:lnTo>
                    <a:pt x="471243" y="768833"/>
                  </a:lnTo>
                  <a:lnTo>
                    <a:pt x="509774" y="802357"/>
                  </a:lnTo>
                  <a:lnTo>
                    <a:pt x="548881" y="835020"/>
                  </a:lnTo>
                  <a:lnTo>
                    <a:pt x="588617" y="866699"/>
                  </a:lnTo>
                  <a:lnTo>
                    <a:pt x="629031" y="897277"/>
                  </a:lnTo>
                  <a:lnTo>
                    <a:pt x="670177" y="926631"/>
                  </a:lnTo>
                  <a:lnTo>
                    <a:pt x="712106" y="954642"/>
                  </a:lnTo>
                  <a:lnTo>
                    <a:pt x="754868" y="981189"/>
                  </a:lnTo>
                  <a:lnTo>
                    <a:pt x="798516" y="1006152"/>
                  </a:lnTo>
                  <a:lnTo>
                    <a:pt x="843101" y="1029411"/>
                  </a:lnTo>
                  <a:lnTo>
                    <a:pt x="888675" y="1050845"/>
                  </a:lnTo>
                  <a:lnTo>
                    <a:pt x="934419" y="1069947"/>
                  </a:lnTo>
                  <a:lnTo>
                    <a:pt x="980904" y="1086908"/>
                  </a:lnTo>
                  <a:lnTo>
                    <a:pt x="1027998" y="1101645"/>
                  </a:lnTo>
                  <a:lnTo>
                    <a:pt x="1075568" y="1114075"/>
                  </a:lnTo>
                  <a:lnTo>
                    <a:pt x="1123480" y="1124117"/>
                  </a:lnTo>
                  <a:lnTo>
                    <a:pt x="1171602" y="1131686"/>
                  </a:lnTo>
                  <a:lnTo>
                    <a:pt x="1219800" y="1136699"/>
                  </a:lnTo>
                  <a:lnTo>
                    <a:pt x="1267942" y="1139075"/>
                  </a:lnTo>
                  <a:lnTo>
                    <a:pt x="1315893" y="1138731"/>
                  </a:lnTo>
                  <a:lnTo>
                    <a:pt x="1363523" y="1135582"/>
                  </a:lnTo>
                  <a:lnTo>
                    <a:pt x="1410696" y="1129547"/>
                  </a:lnTo>
                  <a:lnTo>
                    <a:pt x="1461921" y="1119223"/>
                  </a:lnTo>
                  <a:lnTo>
                    <a:pt x="1509679" y="1105406"/>
                  </a:lnTo>
                  <a:lnTo>
                    <a:pt x="1554436" y="1088329"/>
                  </a:lnTo>
                  <a:lnTo>
                    <a:pt x="1596659" y="1068223"/>
                  </a:lnTo>
                  <a:lnTo>
                    <a:pt x="1636815" y="1045322"/>
                  </a:lnTo>
                  <a:lnTo>
                    <a:pt x="1675371" y="1019859"/>
                  </a:lnTo>
                  <a:lnTo>
                    <a:pt x="1712794" y="992064"/>
                  </a:lnTo>
                  <a:lnTo>
                    <a:pt x="1749552" y="962172"/>
                  </a:lnTo>
                  <a:lnTo>
                    <a:pt x="1786111" y="930414"/>
                  </a:lnTo>
                  <a:lnTo>
                    <a:pt x="1822938" y="897023"/>
                  </a:lnTo>
                  <a:lnTo>
                    <a:pt x="1859500" y="857422"/>
                  </a:lnTo>
                  <a:lnTo>
                    <a:pt x="1864994" y="827922"/>
                  </a:lnTo>
                  <a:lnTo>
                    <a:pt x="1841722" y="796632"/>
                  </a:lnTo>
                  <a:lnTo>
                    <a:pt x="1791988" y="751659"/>
                  </a:lnTo>
                  <a:lnTo>
                    <a:pt x="1755144" y="719561"/>
                  </a:lnTo>
                  <a:lnTo>
                    <a:pt x="1717395" y="688556"/>
                  </a:lnTo>
                  <a:lnTo>
                    <a:pt x="1678779" y="658672"/>
                  </a:lnTo>
                  <a:lnTo>
                    <a:pt x="1639331" y="629943"/>
                  </a:lnTo>
                  <a:lnTo>
                    <a:pt x="1599090" y="602398"/>
                  </a:lnTo>
                  <a:lnTo>
                    <a:pt x="1558092" y="576069"/>
                  </a:lnTo>
                  <a:lnTo>
                    <a:pt x="1512956" y="558708"/>
                  </a:lnTo>
                  <a:lnTo>
                    <a:pt x="1473015" y="575345"/>
                  </a:lnTo>
                  <a:lnTo>
                    <a:pt x="1389682" y="635198"/>
                  </a:lnTo>
                  <a:lnTo>
                    <a:pt x="1346634" y="662667"/>
                  </a:lnTo>
                  <a:lnTo>
                    <a:pt x="1301161" y="684977"/>
                  </a:lnTo>
                  <a:lnTo>
                    <a:pt x="1252136" y="699487"/>
                  </a:lnTo>
                  <a:lnTo>
                    <a:pt x="1200912" y="703898"/>
                  </a:lnTo>
                  <a:lnTo>
                    <a:pt x="1149014" y="698981"/>
                  </a:lnTo>
                  <a:lnTo>
                    <a:pt x="1097223" y="686386"/>
                  </a:lnTo>
                  <a:lnTo>
                    <a:pt x="1046319" y="667759"/>
                  </a:lnTo>
                  <a:lnTo>
                    <a:pt x="997082" y="644750"/>
                  </a:lnTo>
                  <a:lnTo>
                    <a:pt x="951906" y="620108"/>
                  </a:lnTo>
                  <a:lnTo>
                    <a:pt x="907908" y="593306"/>
                  </a:lnTo>
                  <a:lnTo>
                    <a:pt x="864958" y="564653"/>
                  </a:lnTo>
                  <a:lnTo>
                    <a:pt x="822932" y="534458"/>
                  </a:lnTo>
                  <a:lnTo>
                    <a:pt x="781699" y="503030"/>
                  </a:lnTo>
                  <a:lnTo>
                    <a:pt x="741134" y="470680"/>
                  </a:lnTo>
                  <a:lnTo>
                    <a:pt x="701109" y="437715"/>
                  </a:lnTo>
                  <a:lnTo>
                    <a:pt x="661093" y="404042"/>
                  </a:lnTo>
                  <a:lnTo>
                    <a:pt x="621391" y="369992"/>
                  </a:lnTo>
                  <a:lnTo>
                    <a:pt x="582008" y="335568"/>
                  </a:lnTo>
                  <a:lnTo>
                    <a:pt x="542946" y="300774"/>
                  </a:lnTo>
                  <a:lnTo>
                    <a:pt x="504211" y="265614"/>
                  </a:lnTo>
                  <a:lnTo>
                    <a:pt x="465807" y="230091"/>
                  </a:lnTo>
                  <a:lnTo>
                    <a:pt x="427737" y="194209"/>
                  </a:lnTo>
                  <a:lnTo>
                    <a:pt x="390005" y="157972"/>
                  </a:lnTo>
                  <a:lnTo>
                    <a:pt x="352617" y="121383"/>
                  </a:lnTo>
                  <a:lnTo>
                    <a:pt x="315575" y="84446"/>
                  </a:lnTo>
                  <a:lnTo>
                    <a:pt x="278885" y="47164"/>
                  </a:lnTo>
                  <a:lnTo>
                    <a:pt x="257146" y="26744"/>
                  </a:lnTo>
                  <a:lnTo>
                    <a:pt x="232906" y="9558"/>
                  </a:lnTo>
                  <a:lnTo>
                    <a:pt x="207449" y="0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86175" y="4934325"/>
              <a:ext cx="598805" cy="563880"/>
            </a:xfrm>
            <a:custGeom>
              <a:avLst/>
              <a:gdLst/>
              <a:ahLst/>
              <a:cxnLst/>
              <a:rect l="l" t="t" r="r" b="b"/>
              <a:pathLst>
                <a:path w="598805" h="563879">
                  <a:moveTo>
                    <a:pt x="378345" y="0"/>
                  </a:moveTo>
                  <a:lnTo>
                    <a:pt x="0" y="276720"/>
                  </a:lnTo>
                  <a:lnTo>
                    <a:pt x="33054" y="320339"/>
                  </a:lnTo>
                  <a:lnTo>
                    <a:pt x="66455" y="362137"/>
                  </a:lnTo>
                  <a:lnTo>
                    <a:pt x="132203" y="442530"/>
                  </a:lnTo>
                  <a:lnTo>
                    <a:pt x="163502" y="482257"/>
                  </a:lnTo>
                  <a:lnTo>
                    <a:pt x="193053" y="522425"/>
                  </a:lnTo>
                  <a:lnTo>
                    <a:pt x="220332" y="563600"/>
                  </a:lnTo>
                  <a:lnTo>
                    <a:pt x="598614" y="294767"/>
                  </a:lnTo>
                  <a:lnTo>
                    <a:pt x="569388" y="253380"/>
                  </a:lnTo>
                  <a:lnTo>
                    <a:pt x="510077" y="165540"/>
                  </a:lnTo>
                  <a:lnTo>
                    <a:pt x="479301" y="121258"/>
                  </a:lnTo>
                  <a:lnTo>
                    <a:pt x="447317" y="78184"/>
                  </a:lnTo>
                  <a:lnTo>
                    <a:pt x="413781" y="37402"/>
                  </a:lnTo>
                  <a:lnTo>
                    <a:pt x="378345" y="0"/>
                  </a:lnTo>
                  <a:close/>
                </a:path>
              </a:pathLst>
            </a:custGeom>
            <a:solidFill>
              <a:srgbClr val="84C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892DBCB-024A-36C4-2317-7B68740F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55" y="2920683"/>
            <a:ext cx="3464090" cy="1016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360680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Learning</a:t>
            </a:r>
            <a:r>
              <a:rPr spc="-130" dirty="0"/>
              <a:t> </a:t>
            </a:r>
            <a:r>
              <a:rPr spc="-10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5447" y="2139786"/>
            <a:ext cx="4824730" cy="72872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100"/>
              </a:spcBef>
            </a:pPr>
            <a:r>
              <a:rPr lang="en-US"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Understand 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</a:t>
            </a:r>
            <a:r>
              <a:rPr sz="210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development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how </a:t>
            </a:r>
            <a:r>
              <a:rPr lang="en-US"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it</a:t>
            </a:r>
            <a:r>
              <a:rPr lang="en-US" sz="2100" dirty="0">
                <a:solidFill>
                  <a:srgbClr val="414042"/>
                </a:solidFill>
                <a:latin typeface="GT Walsheim Pro"/>
                <a:cs typeface="GT Walsheim Pro"/>
              </a:rPr>
              <a:t> 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provides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foundation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for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future learning.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1626" y="2256770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4">
                <a:moveTo>
                  <a:pt x="0" y="0"/>
                </a:moveTo>
                <a:lnTo>
                  <a:pt x="0" y="975817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1626" y="4209458"/>
            <a:ext cx="0" cy="975994"/>
          </a:xfrm>
          <a:custGeom>
            <a:avLst/>
            <a:gdLst/>
            <a:ahLst/>
            <a:cxnLst/>
            <a:rect l="l" t="t" r="r" b="b"/>
            <a:pathLst>
              <a:path h="975995">
                <a:moveTo>
                  <a:pt x="0" y="0"/>
                </a:moveTo>
                <a:lnTo>
                  <a:pt x="0" y="975817"/>
                </a:lnTo>
              </a:path>
            </a:pathLst>
          </a:custGeom>
          <a:ln w="38100">
            <a:solidFill>
              <a:srgbClr val="84CB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5447" y="4092473"/>
            <a:ext cx="4669155" cy="111887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100"/>
              </a:spcBef>
            </a:pPr>
            <a:r>
              <a:rPr lang="en-US" sz="2100" dirty="0">
                <a:solidFill>
                  <a:srgbClr val="414042"/>
                </a:solidFill>
                <a:latin typeface="GT Walsheim Pro"/>
                <a:cs typeface="GT Walsheim Pro"/>
              </a:rPr>
              <a:t>Consider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types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development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and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key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milestones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for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different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age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groups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from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birth - 8</a:t>
            </a:r>
            <a:r>
              <a:rPr sz="2100" spc="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years</a:t>
            </a:r>
            <a:endParaRPr sz="2100">
              <a:latin typeface="GT Walsheim Pro"/>
              <a:cs typeface="GT Walsheim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16801" y="1228458"/>
            <a:ext cx="4472305" cy="5257800"/>
            <a:chOff x="7716801" y="1228458"/>
            <a:chExt cx="4472305" cy="52578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6801" y="1666195"/>
              <a:ext cx="4472150" cy="48198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19298" y="1228458"/>
              <a:ext cx="455930" cy="400685"/>
            </a:xfrm>
            <a:custGeom>
              <a:avLst/>
              <a:gdLst/>
              <a:ahLst/>
              <a:cxnLst/>
              <a:rect l="l" t="t" r="r" b="b"/>
              <a:pathLst>
                <a:path w="455929" h="400685">
                  <a:moveTo>
                    <a:pt x="340982" y="0"/>
                  </a:moveTo>
                  <a:lnTo>
                    <a:pt x="0" y="145719"/>
                  </a:lnTo>
                  <a:lnTo>
                    <a:pt x="20291" y="190709"/>
                  </a:lnTo>
                  <a:lnTo>
                    <a:pt x="41284" y="233977"/>
                  </a:lnTo>
                  <a:lnTo>
                    <a:pt x="62179" y="276063"/>
                  </a:lnTo>
                  <a:lnTo>
                    <a:pt x="82171" y="317507"/>
                  </a:lnTo>
                  <a:lnTo>
                    <a:pt x="100460" y="358851"/>
                  </a:lnTo>
                  <a:lnTo>
                    <a:pt x="116243" y="400634"/>
                  </a:lnTo>
                  <a:lnTo>
                    <a:pt x="455714" y="260896"/>
                  </a:lnTo>
                  <a:lnTo>
                    <a:pt x="438478" y="218325"/>
                  </a:lnTo>
                  <a:lnTo>
                    <a:pt x="403958" y="128443"/>
                  </a:lnTo>
                  <a:lnTo>
                    <a:pt x="385197" y="83562"/>
                  </a:lnTo>
                  <a:lnTo>
                    <a:pt x="364451" y="40343"/>
                  </a:lnTo>
                  <a:lnTo>
                    <a:pt x="340982" y="0"/>
                  </a:lnTo>
                  <a:close/>
                </a:path>
              </a:pathLst>
            </a:custGeom>
            <a:solidFill>
              <a:srgbClr val="83C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046" y="601102"/>
            <a:ext cx="448310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50" b="1" dirty="0">
                <a:solidFill>
                  <a:srgbClr val="232157"/>
                </a:solidFill>
                <a:latin typeface="GT Walsheim Pro Bold"/>
                <a:cs typeface="GT Walsheim Pro Bold"/>
              </a:rPr>
              <a:t>What</a:t>
            </a:r>
            <a:r>
              <a:rPr sz="2950" b="1" spc="-55" dirty="0">
                <a:solidFill>
                  <a:srgbClr val="232157"/>
                </a:solidFill>
                <a:latin typeface="GT Walsheim Pro Bold"/>
                <a:cs typeface="GT Walsheim Pro Bold"/>
              </a:rPr>
              <a:t> </a:t>
            </a:r>
            <a:r>
              <a:rPr sz="2950" b="1" dirty="0">
                <a:solidFill>
                  <a:srgbClr val="232157"/>
                </a:solidFill>
                <a:latin typeface="GT Walsheim Pro Bold"/>
                <a:cs typeface="GT Walsheim Pro Bold"/>
              </a:rPr>
              <a:t>is</a:t>
            </a:r>
            <a:r>
              <a:rPr sz="2950" b="1" spc="-50" dirty="0">
                <a:solidFill>
                  <a:srgbClr val="232157"/>
                </a:solidFill>
                <a:latin typeface="GT Walsheim Pro Bold"/>
                <a:cs typeface="GT Walsheim Pro Bold"/>
              </a:rPr>
              <a:t> </a:t>
            </a:r>
            <a:r>
              <a:rPr sz="2950" b="1" dirty="0">
                <a:solidFill>
                  <a:srgbClr val="232157"/>
                </a:solidFill>
                <a:latin typeface="GT Walsheim Pro Bold"/>
                <a:cs typeface="GT Walsheim Pro Bold"/>
              </a:rPr>
              <a:t>early</a:t>
            </a:r>
            <a:r>
              <a:rPr sz="2950" b="1" spc="-50" dirty="0">
                <a:solidFill>
                  <a:srgbClr val="232157"/>
                </a:solidFill>
                <a:latin typeface="GT Walsheim Pro Bold"/>
                <a:cs typeface="GT Walsheim Pro Bold"/>
              </a:rPr>
              <a:t> </a:t>
            </a:r>
            <a:r>
              <a:rPr sz="2950" b="1" spc="-10" dirty="0">
                <a:solidFill>
                  <a:srgbClr val="232157"/>
                </a:solidFill>
                <a:latin typeface="GT Walsheim Pro Bold"/>
                <a:cs typeface="GT Walsheim Pro Bold"/>
              </a:rPr>
              <a:t>childhood?</a:t>
            </a:r>
            <a:endParaRPr sz="2950">
              <a:latin typeface="GT Walsheim Pro"/>
              <a:cs typeface="GT Walsheim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276" y="1877711"/>
            <a:ext cx="7716288" cy="41554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8171" y="2861624"/>
            <a:ext cx="4133215" cy="165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1800"/>
              </a:lnSpc>
              <a:spcBef>
                <a:spcPts val="95"/>
              </a:spcBef>
            </a:pP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Early Childhood is </a:t>
            </a:r>
            <a:r>
              <a:rPr sz="2700" spc="-25" dirty="0">
                <a:solidFill>
                  <a:srgbClr val="232157"/>
                </a:solidFill>
                <a:latin typeface="GTWalsheimProMedium"/>
                <a:cs typeface="GTWalsheimProMedium"/>
              </a:rPr>
              <a:t>the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period</a:t>
            </a:r>
            <a:r>
              <a:rPr sz="2700" spc="-35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in</a:t>
            </a:r>
            <a:r>
              <a:rPr sz="2700" spc="-30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a</a:t>
            </a:r>
            <a:r>
              <a:rPr sz="2700" spc="-35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spc="-20" dirty="0">
                <a:solidFill>
                  <a:srgbClr val="232157"/>
                </a:solidFill>
                <a:latin typeface="GTWalsheimProMedium"/>
                <a:cs typeface="GTWalsheimProMedium"/>
              </a:rPr>
              <a:t>child’s</a:t>
            </a:r>
            <a:r>
              <a:rPr sz="2700" spc="-30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life</a:t>
            </a:r>
            <a:r>
              <a:rPr sz="2700" spc="-30" dirty="0">
                <a:solidFill>
                  <a:srgbClr val="232157"/>
                </a:solidFill>
                <a:latin typeface="GTWalsheimProMedium"/>
                <a:cs typeface="GTWalsheimProMedium"/>
              </a:rPr>
              <a:t> from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Birth</a:t>
            </a:r>
            <a:r>
              <a:rPr sz="2700" spc="-15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to</a:t>
            </a:r>
            <a:r>
              <a:rPr sz="2700" spc="-10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8</a:t>
            </a:r>
            <a:r>
              <a:rPr sz="2700" spc="-15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years</a:t>
            </a:r>
            <a:r>
              <a:rPr sz="2700" spc="-10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32157"/>
                </a:solidFill>
                <a:latin typeface="GTWalsheimProMedium"/>
                <a:cs typeface="GTWalsheimProMedium"/>
              </a:rPr>
              <a:t>of</a:t>
            </a:r>
            <a:r>
              <a:rPr sz="2700" spc="-10" dirty="0">
                <a:solidFill>
                  <a:srgbClr val="232157"/>
                </a:solidFill>
                <a:latin typeface="GTWalsheimProMedium"/>
                <a:cs typeface="GTWalsheimProMedium"/>
              </a:rPr>
              <a:t> </a:t>
            </a:r>
            <a:r>
              <a:rPr sz="2700" spc="-20" dirty="0">
                <a:solidFill>
                  <a:srgbClr val="232157"/>
                </a:solidFill>
                <a:latin typeface="GTWalsheimProMedium"/>
                <a:cs typeface="GTWalsheimProMedium"/>
              </a:rPr>
              <a:t>age.</a:t>
            </a:r>
            <a:endParaRPr sz="2700">
              <a:latin typeface="GTWalsheimProMedium"/>
              <a:cs typeface="GTWalsheimPro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E0DF5DC-CE77-5BED-8E89-42C1E587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32" y="1856183"/>
            <a:ext cx="3721100" cy="3073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876170" y="1737854"/>
            <a:ext cx="1745614" cy="6337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Of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remarkable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growth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621792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early</a:t>
            </a:r>
            <a:r>
              <a:rPr spc="-50" dirty="0"/>
              <a:t> </a:t>
            </a:r>
            <a:r>
              <a:rPr dirty="0"/>
              <a:t>childhood</a:t>
            </a:r>
            <a:r>
              <a:rPr spc="-50" dirty="0"/>
              <a:t> </a:t>
            </a:r>
            <a:r>
              <a:rPr spc="-10" dirty="0"/>
              <a:t>important?</a:t>
            </a:r>
          </a:p>
        </p:txBody>
      </p:sp>
      <p:sp>
        <p:nvSpPr>
          <p:cNvPr id="5" name="object 5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916" y="1790962"/>
            <a:ext cx="206671" cy="1938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916" y="3369490"/>
            <a:ext cx="206671" cy="1938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5966" y="5025761"/>
            <a:ext cx="206671" cy="19381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876170" y="3316380"/>
            <a:ext cx="2466340" cy="9220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Where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brain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development</a:t>
            </a:r>
            <a:r>
              <a:rPr sz="210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is</a:t>
            </a:r>
            <a:r>
              <a:rPr sz="21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at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its 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peak</a:t>
            </a:r>
            <a:endParaRPr sz="2100">
              <a:latin typeface="GT Walsheim Pro"/>
              <a:cs typeface="GT Walsheim Pr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0150" y="4089060"/>
            <a:ext cx="206671" cy="19381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135398" y="4035952"/>
            <a:ext cx="2355850" cy="6337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Where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lay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the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foundations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for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life.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7318" y="4972602"/>
            <a:ext cx="3669029" cy="6337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When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inﬂuenced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by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environment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they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in</a:t>
            </a:r>
            <a:endParaRPr sz="2100">
              <a:latin typeface="GT Walsheim Pro"/>
              <a:cs typeface="GT Walsheim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3503" y="1926596"/>
            <a:ext cx="206671" cy="19381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714896" y="1873486"/>
            <a:ext cx="2773680" cy="12096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When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are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inﬂuenced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by</a:t>
            </a:r>
            <a:r>
              <a:rPr sz="2100" spc="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those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around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them.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Early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interactions</a:t>
            </a:r>
            <a:r>
              <a:rPr sz="2100" spc="-7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2100" spc="-6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critical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69359" y="2993616"/>
            <a:ext cx="1250315" cy="7759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73025" marR="5080" indent="-60960">
              <a:lnSpc>
                <a:spcPts val="2670"/>
              </a:lnSpc>
              <a:spcBef>
                <a:spcPts val="660"/>
              </a:spcBef>
            </a:pPr>
            <a:r>
              <a:rPr sz="2700" dirty="0">
                <a:solidFill>
                  <a:srgbClr val="FFFFFF"/>
                </a:solidFill>
                <a:latin typeface="GTWalsheimProMedium"/>
                <a:cs typeface="GTWalsheimProMedium"/>
              </a:rPr>
              <a:t>This is </a:t>
            </a:r>
            <a:r>
              <a:rPr sz="2700" spc="-50" dirty="0">
                <a:solidFill>
                  <a:srgbClr val="FFFFFF"/>
                </a:solidFill>
                <a:latin typeface="GTWalsheimProMedium"/>
                <a:cs typeface="GTWalsheimProMedium"/>
              </a:rPr>
              <a:t>a </a:t>
            </a:r>
            <a:r>
              <a:rPr sz="270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period:</a:t>
            </a:r>
            <a:endParaRPr sz="2700">
              <a:latin typeface="GTWalsheimProMedium"/>
              <a:cs typeface="GTWalsheimProMedium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EC834A2-A280-59A9-7B36-2A6D44D7B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913" y="5634546"/>
            <a:ext cx="4953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6476" y="2166298"/>
            <a:ext cx="7493634" cy="3235325"/>
            <a:chOff x="1826476" y="2166298"/>
            <a:chExt cx="7493634" cy="3235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1650" y="2316454"/>
              <a:ext cx="6205639" cy="2968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70659" y="2343124"/>
              <a:ext cx="6242685" cy="3052445"/>
            </a:xfrm>
            <a:custGeom>
              <a:avLst/>
              <a:gdLst/>
              <a:ahLst/>
              <a:cxnLst/>
              <a:rect l="l" t="t" r="r" b="b"/>
              <a:pathLst>
                <a:path w="6242684" h="3052445">
                  <a:moveTo>
                    <a:pt x="0" y="3045498"/>
                  </a:moveTo>
                  <a:lnTo>
                    <a:pt x="1272260" y="3027438"/>
                  </a:lnTo>
                  <a:lnTo>
                    <a:pt x="2513342" y="3051898"/>
                  </a:lnTo>
                  <a:lnTo>
                    <a:pt x="3754462" y="3050603"/>
                  </a:lnTo>
                  <a:lnTo>
                    <a:pt x="4995633" y="3001911"/>
                  </a:lnTo>
                  <a:lnTo>
                    <a:pt x="6242672" y="3013773"/>
                  </a:lnTo>
                  <a:lnTo>
                    <a:pt x="6242583" y="2016836"/>
                  </a:lnTo>
                  <a:lnTo>
                    <a:pt x="6235268" y="1027214"/>
                  </a:lnTo>
                  <a:lnTo>
                    <a:pt x="6235484" y="39255"/>
                  </a:lnTo>
                  <a:lnTo>
                    <a:pt x="4995710" y="71742"/>
                  </a:lnTo>
                  <a:lnTo>
                    <a:pt x="3754628" y="0"/>
                  </a:lnTo>
                  <a:lnTo>
                    <a:pt x="2513520" y="8166"/>
                  </a:lnTo>
                  <a:lnTo>
                    <a:pt x="1272336" y="68071"/>
                  </a:lnTo>
                  <a:lnTo>
                    <a:pt x="10579" y="11747"/>
                  </a:lnTo>
                  <a:lnTo>
                    <a:pt x="13766" y="1027163"/>
                  </a:lnTo>
                  <a:lnTo>
                    <a:pt x="66040" y="2017318"/>
                  </a:lnTo>
                  <a:lnTo>
                    <a:pt x="0" y="3045498"/>
                  </a:lnTo>
                  <a:close/>
                </a:path>
              </a:pathLst>
            </a:custGeom>
            <a:ln w="12700">
              <a:solidFill>
                <a:srgbClr val="469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6476" y="2166298"/>
              <a:ext cx="2917190" cy="541655"/>
            </a:xfrm>
            <a:custGeom>
              <a:avLst/>
              <a:gdLst/>
              <a:ahLst/>
              <a:cxnLst/>
              <a:rect l="l" t="t" r="r" b="b"/>
              <a:pathLst>
                <a:path w="2917190" h="541655">
                  <a:moveTo>
                    <a:pt x="2900511" y="0"/>
                  </a:moveTo>
                  <a:lnTo>
                    <a:pt x="911" y="406"/>
                  </a:lnTo>
                  <a:lnTo>
                    <a:pt x="109" y="111317"/>
                  </a:lnTo>
                  <a:lnTo>
                    <a:pt x="0" y="204525"/>
                  </a:lnTo>
                  <a:lnTo>
                    <a:pt x="450" y="281676"/>
                  </a:lnTo>
                  <a:lnTo>
                    <a:pt x="1327" y="344414"/>
                  </a:lnTo>
                  <a:lnTo>
                    <a:pt x="2499" y="394385"/>
                  </a:lnTo>
                  <a:lnTo>
                    <a:pt x="3833" y="433236"/>
                  </a:lnTo>
                  <a:lnTo>
                    <a:pt x="8144" y="510341"/>
                  </a:lnTo>
                  <a:lnTo>
                    <a:pt x="8303" y="518271"/>
                  </a:lnTo>
                  <a:lnTo>
                    <a:pt x="7829" y="524954"/>
                  </a:lnTo>
                  <a:lnTo>
                    <a:pt x="6590" y="532034"/>
                  </a:lnTo>
                  <a:lnTo>
                    <a:pt x="4454" y="541159"/>
                  </a:lnTo>
                  <a:lnTo>
                    <a:pt x="2916653" y="530225"/>
                  </a:lnTo>
                  <a:lnTo>
                    <a:pt x="2913237" y="513943"/>
                  </a:lnTo>
                  <a:lnTo>
                    <a:pt x="2912047" y="449827"/>
                  </a:lnTo>
                  <a:lnTo>
                    <a:pt x="2900511" y="0"/>
                  </a:lnTo>
                  <a:close/>
                </a:path>
              </a:pathLst>
            </a:custGeom>
            <a:solidFill>
              <a:srgbClr val="E95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57183" y="5586457"/>
            <a:ext cx="6477635" cy="5511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was</a:t>
            </a:r>
            <a:r>
              <a:rPr sz="15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any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this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a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surprise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to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you?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What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did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you</a:t>
            </a:r>
            <a:r>
              <a:rPr sz="1500" spc="-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spc="-10" dirty="0">
                <a:solidFill>
                  <a:srgbClr val="414042"/>
                </a:solidFill>
                <a:latin typeface="GT Walsheim Pro"/>
                <a:cs typeface="GT Walsheim Pro"/>
              </a:rPr>
              <a:t>learn?</a:t>
            </a:r>
            <a:endParaRPr sz="1500" dirty="0">
              <a:latin typeface="GT Walsheim Pro"/>
              <a:cs typeface="GT Walsheim Pro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What</a:t>
            </a:r>
            <a:r>
              <a:rPr sz="150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are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your</a:t>
            </a:r>
            <a:r>
              <a:rPr sz="15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key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pieces</a:t>
            </a:r>
            <a:r>
              <a:rPr sz="15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of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information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you</a:t>
            </a:r>
            <a:r>
              <a:rPr sz="15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take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away</a:t>
            </a:r>
            <a:r>
              <a:rPr sz="15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from</a:t>
            </a:r>
            <a:r>
              <a:rPr sz="15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dirty="0">
                <a:solidFill>
                  <a:srgbClr val="414042"/>
                </a:solidFill>
                <a:latin typeface="GT Walsheim Pro"/>
                <a:cs typeface="GT Walsheim Pro"/>
              </a:rPr>
              <a:t>watching</a:t>
            </a:r>
            <a:r>
              <a:rPr sz="15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500" spc="-10" dirty="0">
                <a:solidFill>
                  <a:srgbClr val="414042"/>
                </a:solidFill>
                <a:latin typeface="GT Walsheim Pro"/>
                <a:cs typeface="GT Walsheim Pro"/>
              </a:rPr>
              <a:t>this?</a:t>
            </a:r>
            <a:endParaRPr sz="1500" dirty="0">
              <a:latin typeface="GT Walsheim Pro"/>
              <a:cs typeface="GT Walsheim Pr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333438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quick</a:t>
            </a:r>
            <a:r>
              <a:rPr spc="-55" dirty="0"/>
              <a:t> </a:t>
            </a:r>
            <a:r>
              <a:rPr spc="-30" dirty="0"/>
              <a:t>overview…</a:t>
            </a:r>
          </a:p>
        </p:txBody>
      </p:sp>
      <p:sp>
        <p:nvSpPr>
          <p:cNvPr id="9" name="object 9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5701" y="2241872"/>
            <a:ext cx="23006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Watch</a:t>
            </a:r>
            <a:r>
              <a:rPr sz="2100" b="1" spc="-50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100" b="1" dirty="0">
                <a:solidFill>
                  <a:srgbClr val="FFFFFF"/>
                </a:solidFill>
                <a:latin typeface="GTWalsheimPro-Black"/>
                <a:cs typeface="GTWalsheimPro-Black"/>
              </a:rPr>
              <a:t>this</a:t>
            </a:r>
            <a:r>
              <a:rPr sz="2100" b="1" spc="-45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video</a:t>
            </a:r>
            <a:endParaRPr sz="2100">
              <a:latin typeface="GTWalsheimPro-Black"/>
              <a:cs typeface="GTWalsheimPro-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01626" y="3508019"/>
            <a:ext cx="586105" cy="586105"/>
          </a:xfrm>
          <a:custGeom>
            <a:avLst/>
            <a:gdLst/>
            <a:ahLst/>
            <a:cxnLst/>
            <a:rect l="l" t="t" r="r" b="b"/>
            <a:pathLst>
              <a:path w="586104" h="586104">
                <a:moveTo>
                  <a:pt x="402488" y="292849"/>
                </a:moveTo>
                <a:lnTo>
                  <a:pt x="237540" y="127901"/>
                </a:lnTo>
                <a:lnTo>
                  <a:pt x="237540" y="457784"/>
                </a:lnTo>
                <a:lnTo>
                  <a:pt x="402488" y="292849"/>
                </a:lnTo>
                <a:close/>
              </a:path>
              <a:path w="586104" h="586104">
                <a:moveTo>
                  <a:pt x="585698" y="292849"/>
                </a:moveTo>
                <a:lnTo>
                  <a:pt x="581850" y="245402"/>
                </a:lnTo>
                <a:lnTo>
                  <a:pt x="570738" y="200380"/>
                </a:lnTo>
                <a:lnTo>
                  <a:pt x="560298" y="175729"/>
                </a:lnTo>
                <a:lnTo>
                  <a:pt x="560298" y="292849"/>
                </a:lnTo>
                <a:lnTo>
                  <a:pt x="555980" y="340855"/>
                </a:lnTo>
                <a:lnTo>
                  <a:pt x="543534" y="386067"/>
                </a:lnTo>
                <a:lnTo>
                  <a:pt x="523722" y="427723"/>
                </a:lnTo>
                <a:lnTo>
                  <a:pt x="497319" y="465048"/>
                </a:lnTo>
                <a:lnTo>
                  <a:pt x="465061" y="497306"/>
                </a:lnTo>
                <a:lnTo>
                  <a:pt x="427723" y="523722"/>
                </a:lnTo>
                <a:lnTo>
                  <a:pt x="386067" y="543521"/>
                </a:lnTo>
                <a:lnTo>
                  <a:pt x="340855" y="555967"/>
                </a:lnTo>
                <a:lnTo>
                  <a:pt x="292849" y="560285"/>
                </a:lnTo>
                <a:lnTo>
                  <a:pt x="244830" y="555967"/>
                </a:lnTo>
                <a:lnTo>
                  <a:pt x="199618" y="543521"/>
                </a:lnTo>
                <a:lnTo>
                  <a:pt x="157962" y="523722"/>
                </a:lnTo>
                <a:lnTo>
                  <a:pt x="120624" y="497306"/>
                </a:lnTo>
                <a:lnTo>
                  <a:pt x="88366" y="465048"/>
                </a:lnTo>
                <a:lnTo>
                  <a:pt x="61963" y="427723"/>
                </a:lnTo>
                <a:lnTo>
                  <a:pt x="42151" y="386067"/>
                </a:lnTo>
                <a:lnTo>
                  <a:pt x="29705" y="340855"/>
                </a:lnTo>
                <a:lnTo>
                  <a:pt x="25400" y="292849"/>
                </a:lnTo>
                <a:lnTo>
                  <a:pt x="29705" y="244830"/>
                </a:lnTo>
                <a:lnTo>
                  <a:pt x="42151" y="199618"/>
                </a:lnTo>
                <a:lnTo>
                  <a:pt x="61963" y="157962"/>
                </a:lnTo>
                <a:lnTo>
                  <a:pt x="88366" y="120624"/>
                </a:lnTo>
                <a:lnTo>
                  <a:pt x="120624" y="88379"/>
                </a:lnTo>
                <a:lnTo>
                  <a:pt x="157962" y="61963"/>
                </a:lnTo>
                <a:lnTo>
                  <a:pt x="199618" y="42151"/>
                </a:lnTo>
                <a:lnTo>
                  <a:pt x="244830" y="29718"/>
                </a:lnTo>
                <a:lnTo>
                  <a:pt x="292849" y="25400"/>
                </a:lnTo>
                <a:lnTo>
                  <a:pt x="340855" y="29718"/>
                </a:lnTo>
                <a:lnTo>
                  <a:pt x="386067" y="42151"/>
                </a:lnTo>
                <a:lnTo>
                  <a:pt x="427723" y="61963"/>
                </a:lnTo>
                <a:lnTo>
                  <a:pt x="465061" y="88379"/>
                </a:lnTo>
                <a:lnTo>
                  <a:pt x="497319" y="120624"/>
                </a:lnTo>
                <a:lnTo>
                  <a:pt x="523722" y="157962"/>
                </a:lnTo>
                <a:lnTo>
                  <a:pt x="543534" y="199618"/>
                </a:lnTo>
                <a:lnTo>
                  <a:pt x="555980" y="244830"/>
                </a:lnTo>
                <a:lnTo>
                  <a:pt x="560298" y="292849"/>
                </a:lnTo>
                <a:lnTo>
                  <a:pt x="560298" y="175729"/>
                </a:lnTo>
                <a:lnTo>
                  <a:pt x="529107" y="120002"/>
                </a:lnTo>
                <a:lnTo>
                  <a:pt x="499821" y="85864"/>
                </a:lnTo>
                <a:lnTo>
                  <a:pt x="465683" y="56578"/>
                </a:lnTo>
                <a:lnTo>
                  <a:pt x="427304" y="32727"/>
                </a:lnTo>
                <a:lnTo>
                  <a:pt x="409981" y="25400"/>
                </a:lnTo>
                <a:lnTo>
                  <a:pt x="385305" y="14947"/>
                </a:lnTo>
                <a:lnTo>
                  <a:pt x="340283" y="3835"/>
                </a:lnTo>
                <a:lnTo>
                  <a:pt x="292849" y="0"/>
                </a:lnTo>
                <a:lnTo>
                  <a:pt x="245402" y="3835"/>
                </a:lnTo>
                <a:lnTo>
                  <a:pt x="200380" y="14947"/>
                </a:lnTo>
                <a:lnTo>
                  <a:pt x="158381" y="32727"/>
                </a:lnTo>
                <a:lnTo>
                  <a:pt x="120002" y="56578"/>
                </a:lnTo>
                <a:lnTo>
                  <a:pt x="85864" y="85864"/>
                </a:lnTo>
                <a:lnTo>
                  <a:pt x="56578" y="120002"/>
                </a:lnTo>
                <a:lnTo>
                  <a:pt x="32727" y="158381"/>
                </a:lnTo>
                <a:lnTo>
                  <a:pt x="14947" y="200380"/>
                </a:lnTo>
                <a:lnTo>
                  <a:pt x="3835" y="245402"/>
                </a:lnTo>
                <a:lnTo>
                  <a:pt x="0" y="292849"/>
                </a:lnTo>
                <a:lnTo>
                  <a:pt x="3835" y="340283"/>
                </a:lnTo>
                <a:lnTo>
                  <a:pt x="14947" y="385305"/>
                </a:lnTo>
                <a:lnTo>
                  <a:pt x="32727" y="427304"/>
                </a:lnTo>
                <a:lnTo>
                  <a:pt x="56578" y="465683"/>
                </a:lnTo>
                <a:lnTo>
                  <a:pt x="85864" y="499821"/>
                </a:lnTo>
                <a:lnTo>
                  <a:pt x="120002" y="529107"/>
                </a:lnTo>
                <a:lnTo>
                  <a:pt x="158381" y="552945"/>
                </a:lnTo>
                <a:lnTo>
                  <a:pt x="200380" y="570725"/>
                </a:lnTo>
                <a:lnTo>
                  <a:pt x="245402" y="581837"/>
                </a:lnTo>
                <a:lnTo>
                  <a:pt x="292849" y="585685"/>
                </a:lnTo>
                <a:lnTo>
                  <a:pt x="340283" y="581837"/>
                </a:lnTo>
                <a:lnTo>
                  <a:pt x="385305" y="570725"/>
                </a:lnTo>
                <a:lnTo>
                  <a:pt x="427304" y="552945"/>
                </a:lnTo>
                <a:lnTo>
                  <a:pt x="465683" y="529107"/>
                </a:lnTo>
                <a:lnTo>
                  <a:pt x="499821" y="499821"/>
                </a:lnTo>
                <a:lnTo>
                  <a:pt x="529107" y="465683"/>
                </a:lnTo>
                <a:lnTo>
                  <a:pt x="552958" y="427304"/>
                </a:lnTo>
                <a:lnTo>
                  <a:pt x="570738" y="385305"/>
                </a:lnTo>
                <a:lnTo>
                  <a:pt x="581850" y="340283"/>
                </a:lnTo>
                <a:lnTo>
                  <a:pt x="585698" y="292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2884" y="5904491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30" h="400685">
                <a:moveTo>
                  <a:pt x="340982" y="0"/>
                </a:moveTo>
                <a:lnTo>
                  <a:pt x="0" y="145719"/>
                </a:lnTo>
                <a:lnTo>
                  <a:pt x="20291" y="190709"/>
                </a:lnTo>
                <a:lnTo>
                  <a:pt x="41284" y="233977"/>
                </a:lnTo>
                <a:lnTo>
                  <a:pt x="62179" y="276063"/>
                </a:lnTo>
                <a:lnTo>
                  <a:pt x="82171" y="317507"/>
                </a:lnTo>
                <a:lnTo>
                  <a:pt x="100460" y="358851"/>
                </a:lnTo>
                <a:lnTo>
                  <a:pt x="116243" y="400634"/>
                </a:lnTo>
                <a:lnTo>
                  <a:pt x="455714" y="260896"/>
                </a:lnTo>
                <a:lnTo>
                  <a:pt x="438478" y="218325"/>
                </a:lnTo>
                <a:lnTo>
                  <a:pt x="403958" y="128443"/>
                </a:lnTo>
                <a:lnTo>
                  <a:pt x="385197" y="83562"/>
                </a:lnTo>
                <a:lnTo>
                  <a:pt x="364451" y="40343"/>
                </a:lnTo>
                <a:lnTo>
                  <a:pt x="340982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7DBD8F6-237F-C930-D35B-5ADC88AF419A}"/>
              </a:ext>
            </a:extLst>
          </p:cNvPr>
          <p:cNvSpPr txBox="1"/>
          <p:nvPr/>
        </p:nvSpPr>
        <p:spPr>
          <a:xfrm>
            <a:off x="2647096" y="6324600"/>
            <a:ext cx="6897809" cy="29302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https://raisingchildren.net.au/babies/videos/development-first-eight-years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6257" y="5597241"/>
            <a:ext cx="210870" cy="2271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79766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4" h="612775">
                <a:moveTo>
                  <a:pt x="101003" y="0"/>
                </a:moveTo>
                <a:lnTo>
                  <a:pt x="95288" y="1320"/>
                </a:lnTo>
                <a:lnTo>
                  <a:pt x="4559" y="75336"/>
                </a:lnTo>
                <a:lnTo>
                  <a:pt x="0" y="86880"/>
                </a:lnTo>
                <a:lnTo>
                  <a:pt x="1028" y="94018"/>
                </a:lnTo>
                <a:lnTo>
                  <a:pt x="14607" y="138905"/>
                </a:lnTo>
                <a:lnTo>
                  <a:pt x="32783" y="175121"/>
                </a:lnTo>
                <a:lnTo>
                  <a:pt x="54872" y="209769"/>
                </a:lnTo>
                <a:lnTo>
                  <a:pt x="78752" y="243255"/>
                </a:lnTo>
                <a:lnTo>
                  <a:pt x="108965" y="284499"/>
                </a:lnTo>
                <a:lnTo>
                  <a:pt x="139804" y="325505"/>
                </a:lnTo>
                <a:lnTo>
                  <a:pt x="171582" y="365770"/>
                </a:lnTo>
                <a:lnTo>
                  <a:pt x="204609" y="404791"/>
                </a:lnTo>
                <a:lnTo>
                  <a:pt x="239199" y="442067"/>
                </a:lnTo>
                <a:lnTo>
                  <a:pt x="275663" y="477093"/>
                </a:lnTo>
                <a:lnTo>
                  <a:pt x="314312" y="509369"/>
                </a:lnTo>
                <a:lnTo>
                  <a:pt x="355460" y="538391"/>
                </a:lnTo>
                <a:lnTo>
                  <a:pt x="399982" y="563860"/>
                </a:lnTo>
                <a:lnTo>
                  <a:pt x="446586" y="584482"/>
                </a:lnTo>
                <a:lnTo>
                  <a:pt x="494675" y="599747"/>
                </a:lnTo>
                <a:lnTo>
                  <a:pt x="543654" y="609141"/>
                </a:lnTo>
                <a:lnTo>
                  <a:pt x="592924" y="612152"/>
                </a:lnTo>
                <a:lnTo>
                  <a:pt x="640730" y="607947"/>
                </a:lnTo>
                <a:lnTo>
                  <a:pt x="683873" y="596818"/>
                </a:lnTo>
                <a:lnTo>
                  <a:pt x="723961" y="579895"/>
                </a:lnTo>
                <a:lnTo>
                  <a:pt x="762599" y="558311"/>
                </a:lnTo>
                <a:lnTo>
                  <a:pt x="801395" y="533196"/>
                </a:lnTo>
                <a:lnTo>
                  <a:pt x="825900" y="504010"/>
                </a:lnTo>
                <a:lnTo>
                  <a:pt x="817290" y="487785"/>
                </a:lnTo>
                <a:lnTo>
                  <a:pt x="774834" y="437129"/>
                </a:lnTo>
                <a:lnTo>
                  <a:pt x="726574" y="387879"/>
                </a:lnTo>
                <a:lnTo>
                  <a:pt x="688543" y="354685"/>
                </a:lnTo>
                <a:lnTo>
                  <a:pt x="634488" y="372286"/>
                </a:lnTo>
                <a:lnTo>
                  <a:pt x="607367" y="385586"/>
                </a:lnTo>
                <a:lnTo>
                  <a:pt x="579318" y="395888"/>
                </a:lnTo>
                <a:lnTo>
                  <a:pt x="549681" y="400634"/>
                </a:lnTo>
                <a:lnTo>
                  <a:pt x="519516" y="397932"/>
                </a:lnTo>
                <a:lnTo>
                  <a:pt x="461602" y="374518"/>
                </a:lnTo>
                <a:lnTo>
                  <a:pt x="401532" y="330703"/>
                </a:lnTo>
                <a:lnTo>
                  <a:pt x="370217" y="301874"/>
                </a:lnTo>
                <a:lnTo>
                  <a:pt x="340426" y="271256"/>
                </a:lnTo>
                <a:lnTo>
                  <a:pt x="311721" y="239572"/>
                </a:lnTo>
                <a:lnTo>
                  <a:pt x="276227" y="198617"/>
                </a:lnTo>
                <a:lnTo>
                  <a:pt x="241581" y="156931"/>
                </a:lnTo>
                <a:lnTo>
                  <a:pt x="207800" y="114536"/>
                </a:lnTo>
                <a:lnTo>
                  <a:pt x="174901" y="71452"/>
                </a:lnTo>
                <a:lnTo>
                  <a:pt x="142900" y="27698"/>
                </a:lnTo>
                <a:lnTo>
                  <a:pt x="134237" y="16648"/>
                </a:lnTo>
                <a:lnTo>
                  <a:pt x="124175" y="6924"/>
                </a:lnTo>
                <a:lnTo>
                  <a:pt x="113002" y="663"/>
                </a:lnTo>
                <a:lnTo>
                  <a:pt x="101003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536321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Importance</a:t>
            </a:r>
            <a:r>
              <a:rPr spc="-6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getting</a:t>
            </a:r>
            <a:r>
              <a:rPr spc="-6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spc="-10" dirty="0"/>
              <a:t>right!</a:t>
            </a:r>
          </a:p>
        </p:txBody>
      </p:sp>
      <p:sp>
        <p:nvSpPr>
          <p:cNvPr id="6" name="object 6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1856" y="1664768"/>
            <a:ext cx="6456680" cy="1463040"/>
          </a:xfrm>
          <a:custGeom>
            <a:avLst/>
            <a:gdLst/>
            <a:ahLst/>
            <a:cxnLst/>
            <a:rect l="l" t="t" r="r" b="b"/>
            <a:pathLst>
              <a:path w="6456680" h="1463039">
                <a:moveTo>
                  <a:pt x="1632978" y="0"/>
                </a:moveTo>
                <a:lnTo>
                  <a:pt x="833170" y="101422"/>
                </a:lnTo>
                <a:lnTo>
                  <a:pt x="14554" y="36131"/>
                </a:lnTo>
                <a:lnTo>
                  <a:pt x="9575" y="736549"/>
                </a:lnTo>
                <a:lnTo>
                  <a:pt x="0" y="1455229"/>
                </a:lnTo>
                <a:lnTo>
                  <a:pt x="833081" y="1437614"/>
                </a:lnTo>
                <a:lnTo>
                  <a:pt x="1632826" y="1462836"/>
                </a:lnTo>
                <a:lnTo>
                  <a:pt x="2432570" y="1461490"/>
                </a:lnTo>
                <a:lnTo>
                  <a:pt x="3232289" y="1411287"/>
                </a:lnTo>
                <a:lnTo>
                  <a:pt x="4032046" y="1425638"/>
                </a:lnTo>
                <a:lnTo>
                  <a:pt x="4831816" y="1421891"/>
                </a:lnTo>
                <a:lnTo>
                  <a:pt x="5631624" y="1414348"/>
                </a:lnTo>
                <a:lnTo>
                  <a:pt x="6430022" y="1414259"/>
                </a:lnTo>
                <a:lnTo>
                  <a:pt x="6396228" y="737107"/>
                </a:lnTo>
                <a:lnTo>
                  <a:pt x="6456514" y="28752"/>
                </a:lnTo>
                <a:lnTo>
                  <a:pt x="5631713" y="27965"/>
                </a:lnTo>
                <a:lnTo>
                  <a:pt x="4831969" y="89725"/>
                </a:lnTo>
                <a:lnTo>
                  <a:pt x="4032224" y="24231"/>
                </a:lnTo>
                <a:lnTo>
                  <a:pt x="3232505" y="40347"/>
                </a:lnTo>
                <a:lnTo>
                  <a:pt x="2432761" y="94246"/>
                </a:lnTo>
                <a:lnTo>
                  <a:pt x="1632978" y="0"/>
                </a:lnTo>
                <a:close/>
              </a:path>
            </a:pathLst>
          </a:custGeom>
          <a:solidFill>
            <a:srgbClr val="469484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3742" y="1791286"/>
            <a:ext cx="5308600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3799"/>
              </a:lnSpc>
              <a:spcBef>
                <a:spcPts val="10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experiences</a:t>
            </a:r>
            <a:r>
              <a:rPr sz="210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development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helps</a:t>
            </a:r>
            <a:r>
              <a:rPr sz="2100" spc="-3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prepare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children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for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life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educational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 experiences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later</a:t>
            </a:r>
            <a:r>
              <a:rPr sz="2100" spc="-1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on.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0585" y="1927372"/>
            <a:ext cx="3954145" cy="937894"/>
          </a:xfrm>
          <a:custGeom>
            <a:avLst/>
            <a:gdLst/>
            <a:ahLst/>
            <a:cxnLst/>
            <a:rect l="l" t="t" r="r" b="b"/>
            <a:pathLst>
              <a:path w="3954145" h="937894">
                <a:moveTo>
                  <a:pt x="3954005" y="0"/>
                </a:moveTo>
                <a:lnTo>
                  <a:pt x="0" y="208673"/>
                </a:lnTo>
                <a:lnTo>
                  <a:pt x="33909" y="832040"/>
                </a:lnTo>
                <a:lnTo>
                  <a:pt x="3954005" y="937615"/>
                </a:lnTo>
                <a:lnTo>
                  <a:pt x="3954005" y="0"/>
                </a:lnTo>
                <a:close/>
              </a:path>
            </a:pathLst>
          </a:custGeom>
          <a:solidFill>
            <a:srgbClr val="6EB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9326" y="2148935"/>
            <a:ext cx="3225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GTWalsheimPro-Black"/>
                <a:cs typeface="GTWalsheimPro-Black"/>
              </a:rPr>
              <a:t>Healthy</a:t>
            </a:r>
            <a:r>
              <a:rPr sz="2700" b="1" spc="35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childhood</a:t>
            </a:r>
            <a:endParaRPr sz="2700">
              <a:latin typeface="GTWalsheimPro-Black"/>
              <a:cs typeface="GTWalsheimPro-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5370" y="3775879"/>
            <a:ext cx="6414770" cy="1405890"/>
          </a:xfrm>
          <a:custGeom>
            <a:avLst/>
            <a:gdLst/>
            <a:ahLst/>
            <a:cxnLst/>
            <a:rect l="l" t="t" r="r" b="b"/>
            <a:pathLst>
              <a:path w="6414770" h="1405889">
                <a:moveTo>
                  <a:pt x="5633478" y="0"/>
                </a:moveTo>
                <a:lnTo>
                  <a:pt x="4833670" y="101422"/>
                </a:lnTo>
                <a:lnTo>
                  <a:pt x="4033901" y="7175"/>
                </a:lnTo>
                <a:lnTo>
                  <a:pt x="3234143" y="61074"/>
                </a:lnTo>
                <a:lnTo>
                  <a:pt x="2434424" y="77190"/>
                </a:lnTo>
                <a:lnTo>
                  <a:pt x="1634680" y="11696"/>
                </a:lnTo>
                <a:lnTo>
                  <a:pt x="834936" y="73456"/>
                </a:lnTo>
                <a:lnTo>
                  <a:pt x="60286" y="72669"/>
                </a:lnTo>
                <a:lnTo>
                  <a:pt x="0" y="721944"/>
                </a:lnTo>
                <a:lnTo>
                  <a:pt x="33794" y="1402435"/>
                </a:lnTo>
                <a:lnTo>
                  <a:pt x="835025" y="1402346"/>
                </a:lnTo>
                <a:lnTo>
                  <a:pt x="1634832" y="1394802"/>
                </a:lnTo>
                <a:lnTo>
                  <a:pt x="2434615" y="1391056"/>
                </a:lnTo>
                <a:lnTo>
                  <a:pt x="3234359" y="1405407"/>
                </a:lnTo>
                <a:lnTo>
                  <a:pt x="4034078" y="1355204"/>
                </a:lnTo>
                <a:lnTo>
                  <a:pt x="4833823" y="1353858"/>
                </a:lnTo>
                <a:lnTo>
                  <a:pt x="5633567" y="1379080"/>
                </a:lnTo>
                <a:lnTo>
                  <a:pt x="6399936" y="1361465"/>
                </a:lnTo>
                <a:lnTo>
                  <a:pt x="6409512" y="721347"/>
                </a:lnTo>
                <a:lnTo>
                  <a:pt x="6414490" y="65278"/>
                </a:lnTo>
                <a:lnTo>
                  <a:pt x="5633478" y="0"/>
                </a:lnTo>
                <a:close/>
              </a:path>
            </a:pathLst>
          </a:custGeom>
          <a:solidFill>
            <a:srgbClr val="E95D3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23107" y="3887233"/>
            <a:ext cx="5206365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99"/>
              </a:lnSpc>
              <a:spcBef>
                <a:spcPts val="100"/>
              </a:spcBef>
            </a:pP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experiences,</a:t>
            </a:r>
            <a:r>
              <a:rPr sz="2100" spc="-3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particularly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the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ﬁrst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5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years</a:t>
            </a:r>
            <a:r>
              <a:rPr sz="2100" spc="-2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of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life,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impacts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long–term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social,</a:t>
            </a:r>
            <a:r>
              <a:rPr sz="2100" spc="-2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cognitive, </a:t>
            </a:r>
            <a:r>
              <a:rPr sz="2100" dirty="0">
                <a:solidFill>
                  <a:srgbClr val="414042"/>
                </a:solidFill>
                <a:latin typeface="GT Walsheim Pro"/>
                <a:cs typeface="GT Walsheim Pro"/>
              </a:rPr>
              <a:t>emotional, and physical</a:t>
            </a:r>
            <a:r>
              <a:rPr sz="2100" spc="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2100" spc="-10" dirty="0">
                <a:solidFill>
                  <a:srgbClr val="414042"/>
                </a:solidFill>
                <a:latin typeface="GT Walsheim Pro"/>
                <a:cs typeface="GT Walsheim Pro"/>
              </a:rPr>
              <a:t>development.</a:t>
            </a:r>
            <a:endParaRPr sz="2100">
              <a:latin typeface="GT Walsheim Pro"/>
              <a:cs typeface="GT Walsheim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39284" y="4023317"/>
            <a:ext cx="3954145" cy="937894"/>
          </a:xfrm>
          <a:custGeom>
            <a:avLst/>
            <a:gdLst/>
            <a:ahLst/>
            <a:cxnLst/>
            <a:rect l="l" t="t" r="r" b="b"/>
            <a:pathLst>
              <a:path w="3954145" h="937895">
                <a:moveTo>
                  <a:pt x="0" y="0"/>
                </a:moveTo>
                <a:lnTo>
                  <a:pt x="0" y="937615"/>
                </a:lnTo>
                <a:lnTo>
                  <a:pt x="3920096" y="832040"/>
                </a:lnTo>
                <a:lnTo>
                  <a:pt x="3954005" y="208673"/>
                </a:lnTo>
                <a:lnTo>
                  <a:pt x="0" y="0"/>
                </a:lnTo>
                <a:close/>
              </a:path>
            </a:pathLst>
          </a:custGeom>
          <a:solidFill>
            <a:srgbClr val="E9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44612" y="4244882"/>
            <a:ext cx="3655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FFFFFF"/>
                </a:solidFill>
                <a:latin typeface="GTWalsheimPro-Black"/>
                <a:cs typeface="GTWalsheimPro-Black"/>
              </a:rPr>
              <a:t>Unhealthy</a:t>
            </a:r>
            <a:r>
              <a:rPr sz="2700" b="1" spc="20" dirty="0">
                <a:solidFill>
                  <a:srgbClr val="FFFFFF"/>
                </a:solidFill>
                <a:latin typeface="GTWalsheimPro-Black"/>
                <a:cs typeface="GTWalsheimPro-Black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GTWalsheimPro-Black"/>
                <a:cs typeface="GTWalsheimPro-Black"/>
              </a:rPr>
              <a:t>childhood</a:t>
            </a:r>
            <a:endParaRPr sz="2700">
              <a:latin typeface="GTWalsheimPro-Black"/>
              <a:cs typeface="GTWalsheimPro-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1217" y="1676225"/>
            <a:ext cx="6986905" cy="8521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2890" marR="5080" indent="-250825">
              <a:lnSpc>
                <a:spcPct val="100899"/>
              </a:lnSpc>
              <a:spcBef>
                <a:spcPts val="70"/>
              </a:spcBef>
            </a:pP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Did</a:t>
            </a:r>
            <a:r>
              <a:rPr sz="27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you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know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the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most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your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brain</a:t>
            </a:r>
            <a:r>
              <a:rPr sz="2700" spc="-2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grows</a:t>
            </a:r>
            <a:r>
              <a:rPr sz="2700" spc="-1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and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develops</a:t>
            </a:r>
            <a:r>
              <a:rPr sz="2700" spc="-4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is</a:t>
            </a:r>
            <a:r>
              <a:rPr sz="27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within</a:t>
            </a:r>
            <a:r>
              <a:rPr sz="27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the</a:t>
            </a:r>
            <a:r>
              <a:rPr sz="27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ﬁrst</a:t>
            </a:r>
            <a:r>
              <a:rPr sz="2700" spc="-30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b="1" dirty="0">
                <a:solidFill>
                  <a:srgbClr val="F26647"/>
                </a:solidFill>
                <a:latin typeface="GT Walsheim Pro Bold"/>
                <a:cs typeface="GT Walsheim Pro Bold"/>
              </a:rPr>
              <a:t>5</a:t>
            </a:r>
            <a:r>
              <a:rPr sz="2700" b="1" spc="-30" dirty="0">
                <a:solidFill>
                  <a:srgbClr val="F26647"/>
                </a:solidFill>
                <a:latin typeface="GT Walsheim Pro Bold"/>
                <a:cs typeface="GT Walsheim Pro Bold"/>
              </a:rPr>
              <a:t> </a:t>
            </a:r>
            <a:r>
              <a:rPr sz="2700" b="1" dirty="0">
                <a:solidFill>
                  <a:srgbClr val="F26647"/>
                </a:solidFill>
                <a:latin typeface="GT Walsheim Pro Bold"/>
                <a:cs typeface="GT Walsheim Pro Bold"/>
              </a:rPr>
              <a:t>years</a:t>
            </a:r>
            <a:r>
              <a:rPr sz="2700" b="1" spc="-30" dirty="0">
                <a:solidFill>
                  <a:srgbClr val="F26647"/>
                </a:solidFill>
                <a:latin typeface="GT Walsheim Pro Bold"/>
                <a:cs typeface="GT Walsheim Pro Bold"/>
              </a:rPr>
              <a:t> </a:t>
            </a:r>
            <a:r>
              <a:rPr sz="2700" dirty="0">
                <a:solidFill>
                  <a:srgbClr val="579789"/>
                </a:solidFill>
                <a:latin typeface="GTWalsheimProMedium"/>
                <a:cs typeface="GTWalsheimProMedium"/>
              </a:rPr>
              <a:t>of</a:t>
            </a:r>
            <a:r>
              <a:rPr sz="2700" spc="-25" dirty="0">
                <a:solidFill>
                  <a:srgbClr val="579789"/>
                </a:solidFill>
                <a:latin typeface="GTWalsheimProMedium"/>
                <a:cs typeface="GTWalsheimProMedium"/>
              </a:rPr>
              <a:t> </a:t>
            </a:r>
            <a:r>
              <a:rPr sz="2700" spc="-10" dirty="0">
                <a:solidFill>
                  <a:srgbClr val="579789"/>
                </a:solidFill>
                <a:latin typeface="GTWalsheimProMedium"/>
                <a:cs typeface="GTWalsheimProMedium"/>
              </a:rPr>
              <a:t>life?</a:t>
            </a:r>
            <a:endParaRPr sz="2700">
              <a:latin typeface="GTWalsheimProMedium"/>
              <a:cs typeface="GTWalsheimPro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7899" y="4743767"/>
            <a:ext cx="7433945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29700"/>
              </a:lnSpc>
              <a:spcBef>
                <a:spcPts val="100"/>
              </a:spcBef>
            </a:pP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Did</a:t>
            </a:r>
            <a:r>
              <a:rPr sz="2100" spc="-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you know</a:t>
            </a:r>
            <a:r>
              <a:rPr sz="2100" spc="-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that as</a:t>
            </a:r>
            <a:r>
              <a:rPr sz="2100" spc="-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young as </a:t>
            </a:r>
            <a:r>
              <a:rPr sz="2100" b="1" dirty="0">
                <a:solidFill>
                  <a:srgbClr val="E25E3C"/>
                </a:solidFill>
                <a:latin typeface="GT Walsheim Pro Bold"/>
                <a:cs typeface="GT Walsheim Pro Bold"/>
              </a:rPr>
              <a:t>2</a:t>
            </a:r>
            <a:r>
              <a:rPr sz="2100" b="1" spc="-5" dirty="0">
                <a:solidFill>
                  <a:srgbClr val="E25E3C"/>
                </a:solidFill>
                <a:latin typeface="GT Walsheim Pro Bold"/>
                <a:cs typeface="GT Walsheim Pro Bold"/>
              </a:rPr>
              <a:t> </a:t>
            </a:r>
            <a:r>
              <a:rPr sz="2100" b="1" dirty="0">
                <a:solidFill>
                  <a:srgbClr val="E25E3C"/>
                </a:solidFill>
                <a:latin typeface="GT Walsheim Pro Bold"/>
                <a:cs typeface="GT Walsheim Pro Bold"/>
              </a:rPr>
              <a:t>months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old </a:t>
            </a:r>
            <a:r>
              <a:rPr sz="2100" spc="-10" dirty="0">
                <a:solidFill>
                  <a:srgbClr val="201F57"/>
                </a:solidFill>
                <a:latin typeface="GTWalsheimProMedium"/>
                <a:cs typeface="GTWalsheimProMedium"/>
              </a:rPr>
              <a:t>researchers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have</a:t>
            </a:r>
            <a:r>
              <a:rPr sz="2100" spc="-2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found</a:t>
            </a:r>
            <a:r>
              <a:rPr sz="2100" spc="-2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you</a:t>
            </a:r>
            <a:r>
              <a:rPr sz="2100" spc="-2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start</a:t>
            </a:r>
            <a:r>
              <a:rPr sz="2100" spc="-2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collecting</a:t>
            </a:r>
            <a:r>
              <a:rPr sz="2100" spc="-2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information</a:t>
            </a:r>
            <a:r>
              <a:rPr sz="2100" spc="-2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on</a:t>
            </a:r>
            <a:r>
              <a:rPr sz="2100" spc="-2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the</a:t>
            </a:r>
            <a:r>
              <a:rPr sz="2100" spc="-2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spc="-10" dirty="0">
                <a:solidFill>
                  <a:srgbClr val="201F57"/>
                </a:solidFill>
                <a:latin typeface="GTWalsheimProMedium"/>
                <a:cs typeface="GTWalsheimProMedium"/>
              </a:rPr>
              <a:t>languages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spoken</a:t>
            </a:r>
            <a:r>
              <a:rPr sz="2100" spc="-6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dirty="0">
                <a:solidFill>
                  <a:srgbClr val="201F57"/>
                </a:solidFill>
                <a:latin typeface="GTWalsheimProMedium"/>
                <a:cs typeface="GTWalsheimProMedium"/>
              </a:rPr>
              <a:t>around</a:t>
            </a:r>
            <a:r>
              <a:rPr sz="2100" spc="-5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100" spc="-20" dirty="0">
                <a:solidFill>
                  <a:srgbClr val="201F57"/>
                </a:solidFill>
                <a:latin typeface="GTWalsheimProMedium"/>
                <a:cs typeface="GTWalsheimProMedium"/>
              </a:rPr>
              <a:t>you?</a:t>
            </a:r>
            <a:endParaRPr sz="2100" dirty="0">
              <a:latin typeface="GTWalsheimProMedium"/>
              <a:cs typeface="GTWalsheimPro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340" y="5574158"/>
            <a:ext cx="1092200" cy="666750"/>
          </a:xfrm>
          <a:custGeom>
            <a:avLst/>
            <a:gdLst/>
            <a:ahLst/>
            <a:cxnLst/>
            <a:rect l="l" t="t" r="r" b="b"/>
            <a:pathLst>
              <a:path w="1092200" h="666750">
                <a:moveTo>
                  <a:pt x="970233" y="0"/>
                </a:moveTo>
                <a:lnTo>
                  <a:pt x="955332" y="5595"/>
                </a:lnTo>
                <a:lnTo>
                  <a:pt x="941142" y="15655"/>
                </a:lnTo>
                <a:lnTo>
                  <a:pt x="928416" y="27612"/>
                </a:lnTo>
                <a:lnTo>
                  <a:pt x="894577" y="61813"/>
                </a:lnTo>
                <a:lnTo>
                  <a:pt x="860234" y="95513"/>
                </a:lnTo>
                <a:lnTo>
                  <a:pt x="825395" y="128705"/>
                </a:lnTo>
                <a:lnTo>
                  <a:pt x="790070" y="161380"/>
                </a:lnTo>
                <a:lnTo>
                  <a:pt x="754268" y="193528"/>
                </a:lnTo>
                <a:lnTo>
                  <a:pt x="718000" y="225142"/>
                </a:lnTo>
                <a:lnTo>
                  <a:pt x="681274" y="256212"/>
                </a:lnTo>
                <a:lnTo>
                  <a:pt x="640071" y="289760"/>
                </a:lnTo>
                <a:lnTo>
                  <a:pt x="597728" y="321787"/>
                </a:lnTo>
                <a:lnTo>
                  <a:pt x="553845" y="351326"/>
                </a:lnTo>
                <a:lnTo>
                  <a:pt x="508020" y="377408"/>
                </a:lnTo>
                <a:lnTo>
                  <a:pt x="471826" y="393877"/>
                </a:lnTo>
                <a:lnTo>
                  <a:pt x="434286" y="405962"/>
                </a:lnTo>
                <a:lnTo>
                  <a:pt x="396290" y="411778"/>
                </a:lnTo>
                <a:lnTo>
                  <a:pt x="358732" y="409437"/>
                </a:lnTo>
                <a:lnTo>
                  <a:pt x="323213" y="398051"/>
                </a:lnTo>
                <a:lnTo>
                  <a:pt x="290683" y="380134"/>
                </a:lnTo>
                <a:lnTo>
                  <a:pt x="259857" y="358704"/>
                </a:lnTo>
                <a:lnTo>
                  <a:pt x="229446" y="336781"/>
                </a:lnTo>
                <a:lnTo>
                  <a:pt x="222473" y="331955"/>
                </a:lnTo>
                <a:lnTo>
                  <a:pt x="179636" y="337200"/>
                </a:lnTo>
                <a:lnTo>
                  <a:pt x="143804" y="360585"/>
                </a:lnTo>
                <a:lnTo>
                  <a:pt x="108992" y="385552"/>
                </a:lnTo>
                <a:lnTo>
                  <a:pt x="75277" y="412038"/>
                </a:lnTo>
                <a:lnTo>
                  <a:pt x="42730" y="439981"/>
                </a:lnTo>
                <a:lnTo>
                  <a:pt x="13620" y="466306"/>
                </a:lnTo>
                <a:lnTo>
                  <a:pt x="0" y="484621"/>
                </a:lnTo>
                <a:lnTo>
                  <a:pt x="3216" y="501889"/>
                </a:lnTo>
                <a:lnTo>
                  <a:pt x="60442" y="557121"/>
                </a:lnTo>
                <a:lnTo>
                  <a:pt x="96335" y="586266"/>
                </a:lnTo>
                <a:lnTo>
                  <a:pt x="133564" y="611874"/>
                </a:lnTo>
                <a:lnTo>
                  <a:pt x="173394" y="633315"/>
                </a:lnTo>
                <a:lnTo>
                  <a:pt x="217091" y="649960"/>
                </a:lnTo>
                <a:lnTo>
                  <a:pt x="265920" y="661177"/>
                </a:lnTo>
                <a:lnTo>
                  <a:pt x="316750" y="666363"/>
                </a:lnTo>
                <a:lnTo>
                  <a:pt x="368259" y="666004"/>
                </a:lnTo>
                <a:lnTo>
                  <a:pt x="419968" y="660400"/>
                </a:lnTo>
                <a:lnTo>
                  <a:pt x="471395" y="649851"/>
                </a:lnTo>
                <a:lnTo>
                  <a:pt x="522060" y="634656"/>
                </a:lnTo>
                <a:lnTo>
                  <a:pt x="571482" y="615114"/>
                </a:lnTo>
                <a:lnTo>
                  <a:pt x="616488" y="593143"/>
                </a:lnTo>
                <a:lnTo>
                  <a:pt x="659881" y="568229"/>
                </a:lnTo>
                <a:lnTo>
                  <a:pt x="701811" y="540717"/>
                </a:lnTo>
                <a:lnTo>
                  <a:pt x="742425" y="510954"/>
                </a:lnTo>
                <a:lnTo>
                  <a:pt x="781872" y="479284"/>
                </a:lnTo>
                <a:lnTo>
                  <a:pt x="820299" y="446055"/>
                </a:lnTo>
                <a:lnTo>
                  <a:pt x="857856" y="411612"/>
                </a:lnTo>
                <a:lnTo>
                  <a:pt x="894690" y="376301"/>
                </a:lnTo>
                <a:lnTo>
                  <a:pt x="930949" y="340468"/>
                </a:lnTo>
                <a:lnTo>
                  <a:pt x="966782" y="304459"/>
                </a:lnTo>
                <a:lnTo>
                  <a:pt x="1002407" y="267792"/>
                </a:lnTo>
                <a:lnTo>
                  <a:pt x="1036045" y="229369"/>
                </a:lnTo>
                <a:lnTo>
                  <a:pt x="1065173" y="188286"/>
                </a:lnTo>
                <a:lnTo>
                  <a:pt x="1087267" y="143639"/>
                </a:lnTo>
                <a:lnTo>
                  <a:pt x="1091666" y="125237"/>
                </a:lnTo>
                <a:lnTo>
                  <a:pt x="1091077" y="119192"/>
                </a:lnTo>
                <a:lnTo>
                  <a:pt x="1089452" y="112080"/>
                </a:lnTo>
                <a:lnTo>
                  <a:pt x="991865" y="4130"/>
                </a:lnTo>
                <a:lnTo>
                  <a:pt x="985096" y="1437"/>
                </a:lnTo>
                <a:lnTo>
                  <a:pt x="970233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9112" y="3536389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29" h="400685">
                <a:moveTo>
                  <a:pt x="340982" y="0"/>
                </a:moveTo>
                <a:lnTo>
                  <a:pt x="0" y="145707"/>
                </a:lnTo>
                <a:lnTo>
                  <a:pt x="20291" y="190702"/>
                </a:lnTo>
                <a:lnTo>
                  <a:pt x="41284" y="233973"/>
                </a:lnTo>
                <a:lnTo>
                  <a:pt x="62179" y="276061"/>
                </a:lnTo>
                <a:lnTo>
                  <a:pt x="82171" y="317507"/>
                </a:lnTo>
                <a:lnTo>
                  <a:pt x="100460" y="358851"/>
                </a:lnTo>
                <a:lnTo>
                  <a:pt x="116243" y="400634"/>
                </a:lnTo>
                <a:lnTo>
                  <a:pt x="455714" y="260896"/>
                </a:lnTo>
                <a:lnTo>
                  <a:pt x="438478" y="218325"/>
                </a:lnTo>
                <a:lnTo>
                  <a:pt x="403958" y="128443"/>
                </a:lnTo>
                <a:lnTo>
                  <a:pt x="385197" y="83562"/>
                </a:lnTo>
                <a:lnTo>
                  <a:pt x="364451" y="40343"/>
                </a:lnTo>
                <a:lnTo>
                  <a:pt x="340982" y="0"/>
                </a:lnTo>
                <a:close/>
              </a:path>
            </a:pathLst>
          </a:custGeom>
          <a:solidFill>
            <a:srgbClr val="FAA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8046" y="601102"/>
            <a:ext cx="3334385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</a:t>
            </a:r>
            <a:r>
              <a:rPr spc="-55" dirty="0"/>
              <a:t> </a:t>
            </a:r>
            <a:r>
              <a:rPr dirty="0"/>
              <a:t>quick</a:t>
            </a:r>
            <a:r>
              <a:rPr spc="-55" dirty="0"/>
              <a:t> </a:t>
            </a:r>
            <a:r>
              <a:rPr spc="-30" dirty="0"/>
              <a:t>overview…</a:t>
            </a:r>
          </a:p>
        </p:txBody>
      </p:sp>
      <p:sp>
        <p:nvSpPr>
          <p:cNvPr id="8" name="object 8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980718" y="2872324"/>
            <a:ext cx="2227580" cy="1746250"/>
            <a:chOff x="4980718" y="2872324"/>
            <a:chExt cx="2227580" cy="1746250"/>
          </a:xfrm>
        </p:grpSpPr>
        <p:sp>
          <p:nvSpPr>
            <p:cNvPr id="12" name="object 12"/>
            <p:cNvSpPr/>
            <p:nvPr/>
          </p:nvSpPr>
          <p:spPr>
            <a:xfrm>
              <a:off x="4980718" y="2872324"/>
              <a:ext cx="2227580" cy="1746250"/>
            </a:xfrm>
            <a:custGeom>
              <a:avLst/>
              <a:gdLst/>
              <a:ahLst/>
              <a:cxnLst/>
              <a:rect l="l" t="t" r="r" b="b"/>
              <a:pathLst>
                <a:path w="2227579" h="1746250">
                  <a:moveTo>
                    <a:pt x="1411706" y="0"/>
                  </a:moveTo>
                  <a:lnTo>
                    <a:pt x="924763" y="19342"/>
                  </a:lnTo>
                  <a:lnTo>
                    <a:pt x="323773" y="293484"/>
                  </a:lnTo>
                  <a:lnTo>
                    <a:pt x="87058" y="531482"/>
                  </a:lnTo>
                  <a:lnTo>
                    <a:pt x="0" y="878687"/>
                  </a:lnTo>
                  <a:lnTo>
                    <a:pt x="142798" y="1248283"/>
                  </a:lnTo>
                  <a:lnTo>
                    <a:pt x="786536" y="1398968"/>
                  </a:lnTo>
                  <a:lnTo>
                    <a:pt x="1100899" y="1332788"/>
                  </a:lnTo>
                  <a:lnTo>
                    <a:pt x="1512239" y="1745665"/>
                  </a:lnTo>
                  <a:lnTo>
                    <a:pt x="1701368" y="1694751"/>
                  </a:lnTo>
                  <a:lnTo>
                    <a:pt x="1599806" y="1503845"/>
                  </a:lnTo>
                  <a:lnTo>
                    <a:pt x="1667002" y="1419847"/>
                  </a:lnTo>
                  <a:lnTo>
                    <a:pt x="1855876" y="1438427"/>
                  </a:lnTo>
                  <a:lnTo>
                    <a:pt x="2089810" y="1302499"/>
                  </a:lnTo>
                  <a:lnTo>
                    <a:pt x="2227516" y="1050759"/>
                  </a:lnTo>
                  <a:lnTo>
                    <a:pt x="2177364" y="758545"/>
                  </a:lnTo>
                  <a:lnTo>
                    <a:pt x="1915693" y="297052"/>
                  </a:lnTo>
                  <a:lnTo>
                    <a:pt x="1411706" y="0"/>
                  </a:lnTo>
                  <a:close/>
                </a:path>
              </a:pathLst>
            </a:custGeom>
            <a:solidFill>
              <a:srgbClr val="8FC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7960" y="3272901"/>
              <a:ext cx="306705" cy="241935"/>
            </a:xfrm>
            <a:custGeom>
              <a:avLst/>
              <a:gdLst/>
              <a:ahLst/>
              <a:cxnLst/>
              <a:rect l="l" t="t" r="r" b="b"/>
              <a:pathLst>
                <a:path w="306704" h="241935">
                  <a:moveTo>
                    <a:pt x="27127" y="0"/>
                  </a:moveTo>
                  <a:lnTo>
                    <a:pt x="23267" y="51166"/>
                  </a:lnTo>
                  <a:lnTo>
                    <a:pt x="15868" y="103131"/>
                  </a:lnTo>
                  <a:lnTo>
                    <a:pt x="7317" y="156614"/>
                  </a:lnTo>
                  <a:lnTo>
                    <a:pt x="0" y="212331"/>
                  </a:lnTo>
                  <a:lnTo>
                    <a:pt x="281800" y="241477"/>
                  </a:lnTo>
                  <a:lnTo>
                    <a:pt x="292751" y="188757"/>
                  </a:lnTo>
                  <a:lnTo>
                    <a:pt x="298686" y="133505"/>
                  </a:lnTo>
                  <a:lnTo>
                    <a:pt x="302347" y="78153"/>
                  </a:lnTo>
                  <a:lnTo>
                    <a:pt x="306476" y="25133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599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9018" y="3736712"/>
              <a:ext cx="345440" cy="213360"/>
            </a:xfrm>
            <a:custGeom>
              <a:avLst/>
              <a:gdLst/>
              <a:ahLst/>
              <a:cxnLst/>
              <a:rect l="l" t="t" r="r" b="b"/>
              <a:pathLst>
                <a:path w="345439" h="213360">
                  <a:moveTo>
                    <a:pt x="236878" y="0"/>
                  </a:moveTo>
                  <a:lnTo>
                    <a:pt x="188109" y="7655"/>
                  </a:lnTo>
                  <a:lnTo>
                    <a:pt x="129955" y="35540"/>
                  </a:lnTo>
                  <a:lnTo>
                    <a:pt x="98118" y="59431"/>
                  </a:lnTo>
                  <a:lnTo>
                    <a:pt x="68298" y="86401"/>
                  </a:lnTo>
                  <a:lnTo>
                    <a:pt x="39763" y="114744"/>
                  </a:lnTo>
                  <a:lnTo>
                    <a:pt x="8725" y="151485"/>
                  </a:lnTo>
                  <a:lnTo>
                    <a:pt x="0" y="170828"/>
                  </a:lnTo>
                  <a:lnTo>
                    <a:pt x="1079" y="175577"/>
                  </a:lnTo>
                  <a:lnTo>
                    <a:pt x="31953" y="209639"/>
                  </a:lnTo>
                  <a:lnTo>
                    <a:pt x="40246" y="212928"/>
                  </a:lnTo>
                  <a:lnTo>
                    <a:pt x="47053" y="207277"/>
                  </a:lnTo>
                  <a:lnTo>
                    <a:pt x="70786" y="183368"/>
                  </a:lnTo>
                  <a:lnTo>
                    <a:pt x="90060" y="165028"/>
                  </a:lnTo>
                  <a:lnTo>
                    <a:pt x="129984" y="129870"/>
                  </a:lnTo>
                  <a:lnTo>
                    <a:pt x="170212" y="99775"/>
                  </a:lnTo>
                  <a:lnTo>
                    <a:pt x="207965" y="82461"/>
                  </a:lnTo>
                  <a:lnTo>
                    <a:pt x="219969" y="80608"/>
                  </a:lnTo>
                  <a:lnTo>
                    <a:pt x="231838" y="81331"/>
                  </a:lnTo>
                  <a:lnTo>
                    <a:pt x="243062" y="84918"/>
                  </a:lnTo>
                  <a:lnTo>
                    <a:pt x="253344" y="90567"/>
                  </a:lnTo>
                  <a:lnTo>
                    <a:pt x="274916" y="105765"/>
                  </a:lnTo>
                  <a:lnTo>
                    <a:pt x="277317" y="107277"/>
                  </a:lnTo>
                  <a:lnTo>
                    <a:pt x="310746" y="88789"/>
                  </a:lnTo>
                  <a:lnTo>
                    <a:pt x="340852" y="63238"/>
                  </a:lnTo>
                  <a:lnTo>
                    <a:pt x="345149" y="57445"/>
                  </a:lnTo>
                  <a:lnTo>
                    <a:pt x="344124" y="51991"/>
                  </a:lnTo>
                  <a:lnTo>
                    <a:pt x="302901" y="17293"/>
                  </a:lnTo>
                  <a:lnTo>
                    <a:pt x="261061" y="1765"/>
                  </a:lnTo>
                  <a:lnTo>
                    <a:pt x="236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17961" y="3363713"/>
              <a:ext cx="445134" cy="559435"/>
            </a:xfrm>
            <a:custGeom>
              <a:avLst/>
              <a:gdLst/>
              <a:ahLst/>
              <a:cxnLst/>
              <a:rect l="l" t="t" r="r" b="b"/>
              <a:pathLst>
                <a:path w="445134" h="559435">
                  <a:moveTo>
                    <a:pt x="66443" y="0"/>
                  </a:moveTo>
                  <a:lnTo>
                    <a:pt x="27394" y="53027"/>
                  </a:lnTo>
                  <a:lnTo>
                    <a:pt x="11888" y="87931"/>
                  </a:lnTo>
                  <a:lnTo>
                    <a:pt x="2205" y="124974"/>
                  </a:lnTo>
                  <a:lnTo>
                    <a:pt x="0" y="166255"/>
                  </a:lnTo>
                  <a:lnTo>
                    <a:pt x="5655" y="208929"/>
                  </a:lnTo>
                  <a:lnTo>
                    <a:pt x="18091" y="250750"/>
                  </a:lnTo>
                  <a:lnTo>
                    <a:pt x="36565" y="290944"/>
                  </a:lnTo>
                  <a:lnTo>
                    <a:pt x="60337" y="328739"/>
                  </a:lnTo>
                  <a:lnTo>
                    <a:pt x="89846" y="365040"/>
                  </a:lnTo>
                  <a:lnTo>
                    <a:pt x="123014" y="398168"/>
                  </a:lnTo>
                  <a:lnTo>
                    <a:pt x="159038" y="428685"/>
                  </a:lnTo>
                  <a:lnTo>
                    <a:pt x="197118" y="457150"/>
                  </a:lnTo>
                  <a:lnTo>
                    <a:pt x="236452" y="484125"/>
                  </a:lnTo>
                  <a:lnTo>
                    <a:pt x="276237" y="510171"/>
                  </a:lnTo>
                  <a:lnTo>
                    <a:pt x="325412" y="539589"/>
                  </a:lnTo>
                  <a:lnTo>
                    <a:pt x="378358" y="557872"/>
                  </a:lnTo>
                  <a:lnTo>
                    <a:pt x="388073" y="559066"/>
                  </a:lnTo>
                  <a:lnTo>
                    <a:pt x="395935" y="555459"/>
                  </a:lnTo>
                  <a:lnTo>
                    <a:pt x="444017" y="489496"/>
                  </a:lnTo>
                  <a:lnTo>
                    <a:pt x="444715" y="485470"/>
                  </a:lnTo>
                  <a:lnTo>
                    <a:pt x="443798" y="477145"/>
                  </a:lnTo>
                  <a:lnTo>
                    <a:pt x="439016" y="469606"/>
                  </a:lnTo>
                  <a:lnTo>
                    <a:pt x="431867" y="462969"/>
                  </a:lnTo>
                  <a:lnTo>
                    <a:pt x="423849" y="457352"/>
                  </a:lnTo>
                  <a:lnTo>
                    <a:pt x="384335" y="431481"/>
                  </a:lnTo>
                  <a:lnTo>
                    <a:pt x="345500" y="404595"/>
                  </a:lnTo>
                  <a:lnTo>
                    <a:pt x="307374" y="376715"/>
                  </a:lnTo>
                  <a:lnTo>
                    <a:pt x="269989" y="347865"/>
                  </a:lnTo>
                  <a:lnTo>
                    <a:pt x="224402" y="309519"/>
                  </a:lnTo>
                  <a:lnTo>
                    <a:pt x="183578" y="266649"/>
                  </a:lnTo>
                  <a:lnTo>
                    <a:pt x="159437" y="229433"/>
                  </a:lnTo>
                  <a:lnTo>
                    <a:pt x="148869" y="188341"/>
                  </a:lnTo>
                  <a:lnTo>
                    <a:pt x="151047" y="167535"/>
                  </a:lnTo>
                  <a:lnTo>
                    <a:pt x="157156" y="147623"/>
                  </a:lnTo>
                  <a:lnTo>
                    <a:pt x="165389" y="128242"/>
                  </a:lnTo>
                  <a:lnTo>
                    <a:pt x="175780" y="104635"/>
                  </a:lnTo>
                  <a:lnTo>
                    <a:pt x="177546" y="99923"/>
                  </a:lnTo>
                  <a:lnTo>
                    <a:pt x="151043" y="64732"/>
                  </a:lnTo>
                  <a:lnTo>
                    <a:pt x="114933" y="33009"/>
                  </a:lnTo>
                  <a:lnTo>
                    <a:pt x="78062" y="5377"/>
                  </a:lnTo>
                  <a:lnTo>
                    <a:pt x="66443" y="0"/>
                  </a:lnTo>
                  <a:close/>
                </a:path>
              </a:pathLst>
            </a:custGeom>
            <a:solidFill>
              <a:srgbClr val="FFD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3959" y="3584334"/>
              <a:ext cx="427990" cy="476250"/>
            </a:xfrm>
            <a:custGeom>
              <a:avLst/>
              <a:gdLst/>
              <a:ahLst/>
              <a:cxnLst/>
              <a:rect l="l" t="t" r="r" b="b"/>
              <a:pathLst>
                <a:path w="427990" h="476250">
                  <a:moveTo>
                    <a:pt x="168783" y="0"/>
                  </a:moveTo>
                  <a:lnTo>
                    <a:pt x="0" y="337388"/>
                  </a:lnTo>
                  <a:lnTo>
                    <a:pt x="41633" y="356709"/>
                  </a:lnTo>
                  <a:lnTo>
                    <a:pt x="82628" y="378565"/>
                  </a:lnTo>
                  <a:lnTo>
                    <a:pt x="123597" y="402175"/>
                  </a:lnTo>
                  <a:lnTo>
                    <a:pt x="165157" y="426758"/>
                  </a:lnTo>
                  <a:lnTo>
                    <a:pt x="207920" y="451532"/>
                  </a:lnTo>
                  <a:lnTo>
                    <a:pt x="252501" y="475716"/>
                  </a:lnTo>
                  <a:lnTo>
                    <a:pt x="427520" y="137236"/>
                  </a:lnTo>
                  <a:lnTo>
                    <a:pt x="387943" y="110144"/>
                  </a:lnTo>
                  <a:lnTo>
                    <a:pt x="345214" y="85626"/>
                  </a:lnTo>
                  <a:lnTo>
                    <a:pt x="300632" y="63017"/>
                  </a:lnTo>
                  <a:lnTo>
                    <a:pt x="211116" y="20868"/>
                  </a:lnTo>
                  <a:lnTo>
                    <a:pt x="168783" y="0"/>
                  </a:lnTo>
                  <a:close/>
                </a:path>
              </a:pathLst>
            </a:custGeom>
            <a:solidFill>
              <a:srgbClr val="EBA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854" y="3073147"/>
              <a:ext cx="224726" cy="224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996" y="3102285"/>
            <a:ext cx="23533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health</a:t>
            </a:r>
            <a:r>
              <a:rPr sz="185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185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being</a:t>
            </a:r>
            <a:r>
              <a:rPr sz="185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20" dirty="0">
                <a:solidFill>
                  <a:srgbClr val="414042"/>
                </a:solidFill>
                <a:latin typeface="GT Walsheim Pro"/>
                <a:cs typeface="GT Walsheim Pro"/>
              </a:rPr>
              <a:t>able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to</a:t>
            </a:r>
            <a:r>
              <a:rPr sz="185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reach</a:t>
            </a:r>
            <a:r>
              <a:rPr sz="185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certain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physical</a:t>
            </a:r>
            <a:r>
              <a:rPr sz="1850" spc="-6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milestones-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big</a:t>
            </a:r>
            <a:r>
              <a:rPr sz="185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185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small</a:t>
            </a:r>
            <a:r>
              <a:rPr sz="185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(holding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spoons,</a:t>
            </a:r>
            <a:r>
              <a:rPr sz="1850" spc="-7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lifting</a:t>
            </a:r>
            <a:r>
              <a:rPr sz="1850" spc="-6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their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head</a:t>
            </a:r>
            <a:r>
              <a:rPr sz="185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for</a:t>
            </a:r>
            <a:r>
              <a:rPr sz="1850" spc="-4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example)</a:t>
            </a:r>
            <a:endParaRPr sz="1850">
              <a:latin typeface="GT Walsheim Pro"/>
              <a:cs typeface="GT Walsheim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79766" y="639271"/>
            <a:ext cx="826135" cy="612775"/>
          </a:xfrm>
          <a:custGeom>
            <a:avLst/>
            <a:gdLst/>
            <a:ahLst/>
            <a:cxnLst/>
            <a:rect l="l" t="t" r="r" b="b"/>
            <a:pathLst>
              <a:path w="826134" h="612775">
                <a:moveTo>
                  <a:pt x="101003" y="0"/>
                </a:moveTo>
                <a:lnTo>
                  <a:pt x="95288" y="1320"/>
                </a:lnTo>
                <a:lnTo>
                  <a:pt x="4559" y="75336"/>
                </a:lnTo>
                <a:lnTo>
                  <a:pt x="0" y="86880"/>
                </a:lnTo>
                <a:lnTo>
                  <a:pt x="1028" y="94018"/>
                </a:lnTo>
                <a:lnTo>
                  <a:pt x="14607" y="138905"/>
                </a:lnTo>
                <a:lnTo>
                  <a:pt x="32783" y="175121"/>
                </a:lnTo>
                <a:lnTo>
                  <a:pt x="54872" y="209769"/>
                </a:lnTo>
                <a:lnTo>
                  <a:pt x="78752" y="243255"/>
                </a:lnTo>
                <a:lnTo>
                  <a:pt x="108965" y="284499"/>
                </a:lnTo>
                <a:lnTo>
                  <a:pt x="139804" y="325505"/>
                </a:lnTo>
                <a:lnTo>
                  <a:pt x="171582" y="365770"/>
                </a:lnTo>
                <a:lnTo>
                  <a:pt x="204609" y="404791"/>
                </a:lnTo>
                <a:lnTo>
                  <a:pt x="239199" y="442067"/>
                </a:lnTo>
                <a:lnTo>
                  <a:pt x="275663" y="477093"/>
                </a:lnTo>
                <a:lnTo>
                  <a:pt x="314312" y="509369"/>
                </a:lnTo>
                <a:lnTo>
                  <a:pt x="355460" y="538391"/>
                </a:lnTo>
                <a:lnTo>
                  <a:pt x="399982" y="563860"/>
                </a:lnTo>
                <a:lnTo>
                  <a:pt x="446586" y="584482"/>
                </a:lnTo>
                <a:lnTo>
                  <a:pt x="494675" y="599747"/>
                </a:lnTo>
                <a:lnTo>
                  <a:pt x="543654" y="609141"/>
                </a:lnTo>
                <a:lnTo>
                  <a:pt x="592924" y="612152"/>
                </a:lnTo>
                <a:lnTo>
                  <a:pt x="640730" y="607947"/>
                </a:lnTo>
                <a:lnTo>
                  <a:pt x="683873" y="596818"/>
                </a:lnTo>
                <a:lnTo>
                  <a:pt x="723961" y="579895"/>
                </a:lnTo>
                <a:lnTo>
                  <a:pt x="762599" y="558311"/>
                </a:lnTo>
                <a:lnTo>
                  <a:pt x="801395" y="533196"/>
                </a:lnTo>
                <a:lnTo>
                  <a:pt x="825900" y="504010"/>
                </a:lnTo>
                <a:lnTo>
                  <a:pt x="817290" y="487785"/>
                </a:lnTo>
                <a:lnTo>
                  <a:pt x="774834" y="437129"/>
                </a:lnTo>
                <a:lnTo>
                  <a:pt x="726574" y="387879"/>
                </a:lnTo>
                <a:lnTo>
                  <a:pt x="688543" y="354685"/>
                </a:lnTo>
                <a:lnTo>
                  <a:pt x="634488" y="372286"/>
                </a:lnTo>
                <a:lnTo>
                  <a:pt x="607367" y="385586"/>
                </a:lnTo>
                <a:lnTo>
                  <a:pt x="579318" y="395888"/>
                </a:lnTo>
                <a:lnTo>
                  <a:pt x="549681" y="400634"/>
                </a:lnTo>
                <a:lnTo>
                  <a:pt x="519516" y="397932"/>
                </a:lnTo>
                <a:lnTo>
                  <a:pt x="461602" y="374518"/>
                </a:lnTo>
                <a:lnTo>
                  <a:pt x="401532" y="330703"/>
                </a:lnTo>
                <a:lnTo>
                  <a:pt x="370217" y="301874"/>
                </a:lnTo>
                <a:lnTo>
                  <a:pt x="340426" y="271256"/>
                </a:lnTo>
                <a:lnTo>
                  <a:pt x="311721" y="239572"/>
                </a:lnTo>
                <a:lnTo>
                  <a:pt x="276227" y="198617"/>
                </a:lnTo>
                <a:lnTo>
                  <a:pt x="241581" y="156931"/>
                </a:lnTo>
                <a:lnTo>
                  <a:pt x="207800" y="114536"/>
                </a:lnTo>
                <a:lnTo>
                  <a:pt x="174901" y="71452"/>
                </a:lnTo>
                <a:lnTo>
                  <a:pt x="142900" y="27698"/>
                </a:lnTo>
                <a:lnTo>
                  <a:pt x="134237" y="16648"/>
                </a:lnTo>
                <a:lnTo>
                  <a:pt x="124175" y="6924"/>
                </a:lnTo>
                <a:lnTo>
                  <a:pt x="113002" y="663"/>
                </a:lnTo>
                <a:lnTo>
                  <a:pt x="101003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392430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Types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development</a:t>
            </a:r>
          </a:p>
        </p:txBody>
      </p:sp>
      <p:sp>
        <p:nvSpPr>
          <p:cNvPr id="6" name="object 6"/>
          <p:cNvSpPr/>
          <p:nvPr/>
        </p:nvSpPr>
        <p:spPr>
          <a:xfrm>
            <a:off x="735205" y="5810774"/>
            <a:ext cx="97155" cy="1047750"/>
          </a:xfrm>
          <a:custGeom>
            <a:avLst/>
            <a:gdLst/>
            <a:ahLst/>
            <a:cxnLst/>
            <a:rect l="l" t="t" r="r" b="b"/>
            <a:pathLst>
              <a:path w="97155" h="1047750">
                <a:moveTo>
                  <a:pt x="19418" y="0"/>
                </a:moveTo>
                <a:lnTo>
                  <a:pt x="0" y="3251"/>
                </a:lnTo>
                <a:lnTo>
                  <a:pt x="17597" y="53185"/>
                </a:lnTo>
                <a:lnTo>
                  <a:pt x="31039" y="103563"/>
                </a:lnTo>
                <a:lnTo>
                  <a:pt x="40298" y="154269"/>
                </a:lnTo>
                <a:lnTo>
                  <a:pt x="45348" y="205190"/>
                </a:lnTo>
                <a:lnTo>
                  <a:pt x="46088" y="259613"/>
                </a:lnTo>
                <a:lnTo>
                  <a:pt x="45859" y="266420"/>
                </a:lnTo>
                <a:lnTo>
                  <a:pt x="45443" y="282302"/>
                </a:lnTo>
                <a:lnTo>
                  <a:pt x="50406" y="330542"/>
                </a:lnTo>
                <a:lnTo>
                  <a:pt x="66166" y="371271"/>
                </a:lnTo>
                <a:lnTo>
                  <a:pt x="68427" y="378167"/>
                </a:lnTo>
                <a:lnTo>
                  <a:pt x="73423" y="398183"/>
                </a:lnTo>
                <a:lnTo>
                  <a:pt x="75968" y="418471"/>
                </a:lnTo>
                <a:lnTo>
                  <a:pt x="76889" y="438825"/>
                </a:lnTo>
                <a:lnTo>
                  <a:pt x="77012" y="459041"/>
                </a:lnTo>
                <a:lnTo>
                  <a:pt x="76085" y="1047229"/>
                </a:lnTo>
                <a:lnTo>
                  <a:pt x="96138" y="1047229"/>
                </a:lnTo>
                <a:lnTo>
                  <a:pt x="97066" y="459054"/>
                </a:lnTo>
                <a:lnTo>
                  <a:pt x="96957" y="438332"/>
                </a:lnTo>
                <a:lnTo>
                  <a:pt x="95985" y="417383"/>
                </a:lnTo>
                <a:lnTo>
                  <a:pt x="93295" y="396366"/>
                </a:lnTo>
                <a:lnTo>
                  <a:pt x="88036" y="375437"/>
                </a:lnTo>
                <a:lnTo>
                  <a:pt x="85648" y="368185"/>
                </a:lnTo>
                <a:lnTo>
                  <a:pt x="74501" y="341172"/>
                </a:lnTo>
                <a:lnTo>
                  <a:pt x="72143" y="334683"/>
                </a:lnTo>
                <a:lnTo>
                  <a:pt x="70129" y="328206"/>
                </a:lnTo>
                <a:lnTo>
                  <a:pt x="67018" y="313000"/>
                </a:lnTo>
                <a:lnTo>
                  <a:pt x="65671" y="297572"/>
                </a:lnTo>
                <a:lnTo>
                  <a:pt x="65496" y="282084"/>
                </a:lnTo>
                <a:lnTo>
                  <a:pt x="66217" y="256413"/>
                </a:lnTo>
                <a:lnTo>
                  <a:pt x="65338" y="204718"/>
                </a:lnTo>
                <a:lnTo>
                  <a:pt x="60208" y="153105"/>
                </a:lnTo>
                <a:lnTo>
                  <a:pt x="50838" y="101698"/>
                </a:lnTo>
                <a:lnTo>
                  <a:pt x="37238" y="50621"/>
                </a:lnTo>
                <a:lnTo>
                  <a:pt x="1941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642" y="5783592"/>
            <a:ext cx="48260" cy="1074420"/>
          </a:xfrm>
          <a:custGeom>
            <a:avLst/>
            <a:gdLst/>
            <a:ahLst/>
            <a:cxnLst/>
            <a:rect l="l" t="t" r="r" b="b"/>
            <a:pathLst>
              <a:path w="48259" h="1074420">
                <a:moveTo>
                  <a:pt x="31559" y="0"/>
                </a:moveTo>
                <a:lnTo>
                  <a:pt x="11557" y="774"/>
                </a:lnTo>
                <a:lnTo>
                  <a:pt x="15781" y="51115"/>
                </a:lnTo>
                <a:lnTo>
                  <a:pt x="19310" y="101527"/>
                </a:lnTo>
                <a:lnTo>
                  <a:pt x="22178" y="151998"/>
                </a:lnTo>
                <a:lnTo>
                  <a:pt x="24420" y="202518"/>
                </a:lnTo>
                <a:lnTo>
                  <a:pt x="26073" y="253075"/>
                </a:lnTo>
                <a:lnTo>
                  <a:pt x="27170" y="303656"/>
                </a:lnTo>
                <a:lnTo>
                  <a:pt x="27747" y="354251"/>
                </a:lnTo>
                <a:lnTo>
                  <a:pt x="27840" y="404848"/>
                </a:lnTo>
                <a:lnTo>
                  <a:pt x="27484" y="455434"/>
                </a:lnTo>
                <a:lnTo>
                  <a:pt x="26714" y="506000"/>
                </a:lnTo>
                <a:lnTo>
                  <a:pt x="25566" y="556532"/>
                </a:lnTo>
                <a:lnTo>
                  <a:pt x="24074" y="607020"/>
                </a:lnTo>
                <a:lnTo>
                  <a:pt x="22275" y="657451"/>
                </a:lnTo>
                <a:lnTo>
                  <a:pt x="17893" y="758100"/>
                </a:lnTo>
                <a:lnTo>
                  <a:pt x="12703" y="858384"/>
                </a:lnTo>
                <a:lnTo>
                  <a:pt x="0" y="1074407"/>
                </a:lnTo>
                <a:lnTo>
                  <a:pt x="20066" y="1074407"/>
                </a:lnTo>
                <a:lnTo>
                  <a:pt x="29928" y="908740"/>
                </a:lnTo>
                <a:lnTo>
                  <a:pt x="35421" y="808576"/>
                </a:lnTo>
                <a:lnTo>
                  <a:pt x="40247" y="707997"/>
                </a:lnTo>
                <a:lnTo>
                  <a:pt x="42321" y="657581"/>
                </a:lnTo>
                <a:lnTo>
                  <a:pt x="44122" y="607096"/>
                </a:lnTo>
                <a:lnTo>
                  <a:pt x="45614" y="556553"/>
                </a:lnTo>
                <a:lnTo>
                  <a:pt x="46763" y="505963"/>
                </a:lnTo>
                <a:lnTo>
                  <a:pt x="47533" y="455337"/>
                </a:lnTo>
                <a:lnTo>
                  <a:pt x="47888" y="404688"/>
                </a:lnTo>
                <a:lnTo>
                  <a:pt x="47793" y="354027"/>
                </a:lnTo>
                <a:lnTo>
                  <a:pt x="47213" y="303364"/>
                </a:lnTo>
                <a:lnTo>
                  <a:pt x="46112" y="252711"/>
                </a:lnTo>
                <a:lnTo>
                  <a:pt x="44455" y="202080"/>
                </a:lnTo>
                <a:lnTo>
                  <a:pt x="42207" y="151482"/>
                </a:lnTo>
                <a:lnTo>
                  <a:pt x="39331" y="100928"/>
                </a:lnTo>
                <a:lnTo>
                  <a:pt x="35794" y="50430"/>
                </a:lnTo>
                <a:lnTo>
                  <a:pt x="31559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933" y="5798771"/>
            <a:ext cx="98425" cy="1059815"/>
          </a:xfrm>
          <a:custGeom>
            <a:avLst/>
            <a:gdLst/>
            <a:ahLst/>
            <a:cxnLst/>
            <a:rect l="l" t="t" r="r" b="b"/>
            <a:pathLst>
              <a:path w="98425" h="1059815">
                <a:moveTo>
                  <a:pt x="11557" y="0"/>
                </a:moveTo>
                <a:lnTo>
                  <a:pt x="6295" y="22677"/>
                </a:lnTo>
                <a:lnTo>
                  <a:pt x="2706" y="45400"/>
                </a:lnTo>
                <a:lnTo>
                  <a:pt x="653" y="68160"/>
                </a:lnTo>
                <a:lnTo>
                  <a:pt x="0" y="90944"/>
                </a:lnTo>
                <a:lnTo>
                  <a:pt x="3304" y="145419"/>
                </a:lnTo>
                <a:lnTo>
                  <a:pt x="11987" y="199780"/>
                </a:lnTo>
                <a:lnTo>
                  <a:pt x="24201" y="253850"/>
                </a:lnTo>
                <a:lnTo>
                  <a:pt x="47156" y="341960"/>
                </a:lnTo>
                <a:lnTo>
                  <a:pt x="55827" y="376823"/>
                </a:lnTo>
                <a:lnTo>
                  <a:pt x="63572" y="411811"/>
                </a:lnTo>
                <a:lnTo>
                  <a:pt x="69850" y="446697"/>
                </a:lnTo>
                <a:lnTo>
                  <a:pt x="75745" y="497818"/>
                </a:lnTo>
                <a:lnTo>
                  <a:pt x="78178" y="549227"/>
                </a:lnTo>
                <a:lnTo>
                  <a:pt x="77852" y="600751"/>
                </a:lnTo>
                <a:lnTo>
                  <a:pt x="75469" y="652217"/>
                </a:lnTo>
                <a:lnTo>
                  <a:pt x="71734" y="703455"/>
                </a:lnTo>
                <a:lnTo>
                  <a:pt x="63011" y="804659"/>
                </a:lnTo>
                <a:lnTo>
                  <a:pt x="59325" y="855360"/>
                </a:lnTo>
                <a:lnTo>
                  <a:pt x="56965" y="906279"/>
                </a:lnTo>
                <a:lnTo>
                  <a:pt x="56603" y="957306"/>
                </a:lnTo>
                <a:lnTo>
                  <a:pt x="58913" y="1008327"/>
                </a:lnTo>
                <a:lnTo>
                  <a:pt x="64566" y="1059230"/>
                </a:lnTo>
                <a:lnTo>
                  <a:pt x="84721" y="1059230"/>
                </a:lnTo>
                <a:lnTo>
                  <a:pt x="79014" y="1008556"/>
                </a:lnTo>
                <a:lnTo>
                  <a:pt x="76669" y="957707"/>
                </a:lnTo>
                <a:lnTo>
                  <a:pt x="77009" y="906806"/>
                </a:lnTo>
                <a:lnTo>
                  <a:pt x="79358" y="855979"/>
                </a:lnTo>
                <a:lnTo>
                  <a:pt x="83039" y="805349"/>
                </a:lnTo>
                <a:lnTo>
                  <a:pt x="91780" y="703952"/>
                </a:lnTo>
                <a:lnTo>
                  <a:pt x="95528" y="652445"/>
                </a:lnTo>
                <a:lnTo>
                  <a:pt x="97913" y="600676"/>
                </a:lnTo>
                <a:lnTo>
                  <a:pt x="98226" y="548805"/>
                </a:lnTo>
                <a:lnTo>
                  <a:pt x="95758" y="496990"/>
                </a:lnTo>
                <a:lnTo>
                  <a:pt x="89801" y="445388"/>
                </a:lnTo>
                <a:lnTo>
                  <a:pt x="75679" y="374972"/>
                </a:lnTo>
                <a:lnTo>
                  <a:pt x="44840" y="255118"/>
                </a:lnTo>
                <a:lnTo>
                  <a:pt x="33207" y="204617"/>
                </a:lnTo>
                <a:lnTo>
                  <a:pt x="24499" y="153904"/>
                </a:lnTo>
                <a:lnTo>
                  <a:pt x="20255" y="103158"/>
                </a:lnTo>
                <a:lnTo>
                  <a:pt x="22011" y="52555"/>
                </a:lnTo>
                <a:lnTo>
                  <a:pt x="31305" y="2273"/>
                </a:lnTo>
                <a:lnTo>
                  <a:pt x="11557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4388" y="1652010"/>
            <a:ext cx="33407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201F57"/>
                </a:solidFill>
                <a:latin typeface="GTWalsheimProMedium"/>
                <a:cs typeface="GTWalsheimProMedium"/>
              </a:rPr>
              <a:t>We</a:t>
            </a:r>
            <a:r>
              <a:rPr sz="2700" spc="-3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01F57"/>
                </a:solidFill>
                <a:latin typeface="GTWalsheimProMedium"/>
                <a:cs typeface="GTWalsheimProMedium"/>
              </a:rPr>
              <a:t>will</a:t>
            </a:r>
            <a:r>
              <a:rPr sz="2700" spc="-3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01F57"/>
                </a:solidFill>
                <a:latin typeface="GTWalsheimProMedium"/>
                <a:cs typeface="GTWalsheimProMedium"/>
              </a:rPr>
              <a:t>be</a:t>
            </a:r>
            <a:r>
              <a:rPr sz="2700" spc="-35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700" dirty="0">
                <a:solidFill>
                  <a:srgbClr val="201F57"/>
                </a:solidFill>
                <a:latin typeface="GTWalsheimProMedium"/>
                <a:cs typeface="GTWalsheimProMedium"/>
              </a:rPr>
              <a:t>looking</a:t>
            </a:r>
            <a:r>
              <a:rPr sz="2700" spc="-30" dirty="0">
                <a:solidFill>
                  <a:srgbClr val="201F57"/>
                </a:solidFill>
                <a:latin typeface="GTWalsheimProMedium"/>
                <a:cs typeface="GTWalsheimProMedium"/>
              </a:rPr>
              <a:t> </a:t>
            </a:r>
            <a:r>
              <a:rPr sz="2700" spc="-25" dirty="0">
                <a:solidFill>
                  <a:srgbClr val="201F57"/>
                </a:solidFill>
                <a:latin typeface="GTWalsheimProMedium"/>
                <a:cs typeface="GTWalsheimProMedium"/>
              </a:rPr>
              <a:t>at:</a:t>
            </a:r>
            <a:endParaRPr sz="2700">
              <a:latin typeface="GTWalsheimProMedium"/>
              <a:cs typeface="GTWalsheimPro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102" y="2355519"/>
            <a:ext cx="2622550" cy="607695"/>
          </a:xfrm>
          <a:prstGeom prst="rect">
            <a:avLst/>
          </a:prstGeom>
          <a:solidFill>
            <a:srgbClr val="E85D3E"/>
          </a:solidFill>
        </p:spPr>
        <p:txBody>
          <a:bodyPr vert="horz" wrap="square" lIns="0" tIns="22860" rIns="0" bIns="0" rtlCol="0">
            <a:spAutoFit/>
          </a:bodyPr>
          <a:lstStyle/>
          <a:p>
            <a:pPr marL="137160" marR="1221105">
              <a:lnSpc>
                <a:spcPct val="100699"/>
              </a:lnSpc>
              <a:spcBef>
                <a:spcPts val="180"/>
              </a:spcBef>
            </a:pP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Physical Development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3467" y="3102285"/>
            <a:ext cx="21977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00"/>
              </a:lnSpc>
              <a:spcBef>
                <a:spcPts val="100"/>
              </a:spcBef>
            </a:pP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develop</a:t>
            </a:r>
            <a:r>
              <a:rPr sz="1850" spc="-8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new</a:t>
            </a:r>
            <a:r>
              <a:rPr sz="1850" spc="-8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ways</a:t>
            </a:r>
            <a:r>
              <a:rPr sz="1850" spc="-8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25" dirty="0">
                <a:solidFill>
                  <a:srgbClr val="414042"/>
                </a:solidFill>
                <a:latin typeface="GT Walsheim Pro"/>
                <a:cs typeface="GT Walsheim Pro"/>
              </a:rPr>
              <a:t>to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think,</a:t>
            </a:r>
            <a:r>
              <a:rPr sz="1850" spc="-8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communicate,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1850" spc="-6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solve</a:t>
            </a:r>
            <a:r>
              <a:rPr sz="1850" spc="-6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problems</a:t>
            </a:r>
            <a:endParaRPr sz="1850">
              <a:latin typeface="GT Walsheim Pro"/>
              <a:cs typeface="GT Walshei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8573" y="2355519"/>
            <a:ext cx="2622550" cy="607695"/>
          </a:xfrm>
          <a:prstGeom prst="rect">
            <a:avLst/>
          </a:prstGeom>
          <a:solidFill>
            <a:srgbClr val="579789"/>
          </a:solidFill>
        </p:spPr>
        <p:txBody>
          <a:bodyPr vert="horz" wrap="square" lIns="0" tIns="22860" rIns="0" bIns="0" rtlCol="0">
            <a:spAutoFit/>
          </a:bodyPr>
          <a:lstStyle/>
          <a:p>
            <a:pPr marL="137160" marR="1221105">
              <a:lnSpc>
                <a:spcPct val="100699"/>
              </a:lnSpc>
              <a:spcBef>
                <a:spcPts val="180"/>
              </a:spcBef>
            </a:pP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Cognitive Development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2937" y="3102285"/>
            <a:ext cx="2433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learning</a:t>
            </a:r>
            <a:r>
              <a:rPr sz="1850" spc="-9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linguistic</a:t>
            </a:r>
            <a:r>
              <a:rPr sz="1850" spc="-8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skills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and</a:t>
            </a:r>
            <a:r>
              <a:rPr sz="1850" spc="-4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sounds</a:t>
            </a:r>
            <a:endParaRPr sz="1850">
              <a:latin typeface="GT Walsheim Pro"/>
              <a:cs typeface="GT Walshei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8044" y="2355519"/>
            <a:ext cx="2622550" cy="607695"/>
          </a:xfrm>
          <a:prstGeom prst="rect">
            <a:avLst/>
          </a:prstGeom>
          <a:solidFill>
            <a:srgbClr val="84CBE8"/>
          </a:solidFill>
        </p:spPr>
        <p:txBody>
          <a:bodyPr vert="horz" wrap="square" lIns="0" tIns="22860" rIns="0" bIns="0" rtlCol="0">
            <a:spAutoFit/>
          </a:bodyPr>
          <a:lstStyle/>
          <a:p>
            <a:pPr marL="137160" marR="1221105">
              <a:lnSpc>
                <a:spcPct val="100699"/>
              </a:lnSpc>
              <a:spcBef>
                <a:spcPts val="180"/>
              </a:spcBef>
            </a:pP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Language Development</a:t>
            </a:r>
            <a:endParaRPr sz="1650">
              <a:latin typeface="GTWalsheimProMedium"/>
              <a:cs typeface="GTWalsheimPro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52408" y="3102285"/>
            <a:ext cx="220853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learn</a:t>
            </a:r>
            <a:r>
              <a:rPr sz="1850" spc="-55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to</a:t>
            </a:r>
            <a:r>
              <a:rPr sz="185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interact</a:t>
            </a:r>
            <a:r>
              <a:rPr sz="1850" spc="-5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20" dirty="0">
                <a:solidFill>
                  <a:srgbClr val="414042"/>
                </a:solidFill>
                <a:latin typeface="GT Walsheim Pro"/>
                <a:cs typeface="GT Walsheim Pro"/>
              </a:rPr>
              <a:t>with </a:t>
            </a:r>
            <a:r>
              <a:rPr sz="1850" dirty="0">
                <a:solidFill>
                  <a:srgbClr val="414042"/>
                </a:solidFill>
                <a:latin typeface="GT Walsheim Pro"/>
                <a:cs typeface="GT Walsheim Pro"/>
              </a:rPr>
              <a:t>people,</a:t>
            </a:r>
            <a:r>
              <a:rPr sz="1850" spc="-100" dirty="0">
                <a:solidFill>
                  <a:srgbClr val="414042"/>
                </a:solidFill>
                <a:latin typeface="GT Walsheim Pro"/>
                <a:cs typeface="GT Walsheim Pro"/>
              </a:rPr>
              <a:t> </a:t>
            </a:r>
            <a:r>
              <a:rPr sz="1850" spc="-10" dirty="0">
                <a:solidFill>
                  <a:srgbClr val="414042"/>
                </a:solidFill>
                <a:latin typeface="GT Walsheim Pro"/>
                <a:cs typeface="GT Walsheim Pro"/>
              </a:rPr>
              <a:t>build conﬁdence</a:t>
            </a:r>
            <a:endParaRPr sz="1850">
              <a:latin typeface="GT Walsheim Pro"/>
              <a:cs typeface="GT Walshei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7515" y="2355519"/>
            <a:ext cx="2622550" cy="607695"/>
          </a:xfrm>
          <a:prstGeom prst="rect">
            <a:avLst/>
          </a:prstGeom>
          <a:solidFill>
            <a:srgbClr val="FAAC75"/>
          </a:solidFill>
        </p:spPr>
        <p:txBody>
          <a:bodyPr vert="horz" wrap="square" lIns="0" tIns="22860" rIns="0" bIns="0" rtlCol="0">
            <a:spAutoFit/>
          </a:bodyPr>
          <a:lstStyle/>
          <a:p>
            <a:pPr marL="137160" marR="446405">
              <a:lnSpc>
                <a:spcPct val="100699"/>
              </a:lnSpc>
              <a:spcBef>
                <a:spcPts val="180"/>
              </a:spcBef>
            </a:pP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Social</a:t>
            </a:r>
            <a:r>
              <a:rPr sz="1650" spc="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650" spc="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Emotional Development</a:t>
            </a:r>
            <a:endParaRPr sz="1650">
              <a:latin typeface="GTWalsheimProMedium"/>
              <a:cs typeface="GTWalsheimProMedium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451265" y="4524838"/>
            <a:ext cx="1859914" cy="2052955"/>
            <a:chOff x="9451265" y="4524838"/>
            <a:chExt cx="1859914" cy="205295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0716" y="5201158"/>
              <a:ext cx="267873" cy="30164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26497" y="5302707"/>
              <a:ext cx="271145" cy="267335"/>
            </a:xfrm>
            <a:custGeom>
              <a:avLst/>
              <a:gdLst/>
              <a:ahLst/>
              <a:cxnLst/>
              <a:rect l="l" t="t" r="r" b="b"/>
              <a:pathLst>
                <a:path w="271145" h="267335">
                  <a:moveTo>
                    <a:pt x="80987" y="0"/>
                  </a:moveTo>
                  <a:lnTo>
                    <a:pt x="59019" y="29889"/>
                  </a:lnTo>
                  <a:lnTo>
                    <a:pt x="38212" y="60302"/>
                  </a:lnTo>
                  <a:lnTo>
                    <a:pt x="18546" y="91454"/>
                  </a:lnTo>
                  <a:lnTo>
                    <a:pt x="0" y="123558"/>
                  </a:lnTo>
                  <a:lnTo>
                    <a:pt x="21380" y="160250"/>
                  </a:lnTo>
                  <a:lnTo>
                    <a:pt x="45818" y="194975"/>
                  </a:lnTo>
                  <a:lnTo>
                    <a:pt x="72309" y="228316"/>
                  </a:lnTo>
                  <a:lnTo>
                    <a:pt x="104178" y="265861"/>
                  </a:lnTo>
                  <a:lnTo>
                    <a:pt x="107124" y="267208"/>
                  </a:lnTo>
                  <a:lnTo>
                    <a:pt x="141619" y="237896"/>
                  </a:lnTo>
                  <a:lnTo>
                    <a:pt x="159168" y="223488"/>
                  </a:lnTo>
                  <a:lnTo>
                    <a:pt x="195356" y="195576"/>
                  </a:lnTo>
                  <a:lnTo>
                    <a:pt x="257091" y="166992"/>
                  </a:lnTo>
                  <a:lnTo>
                    <a:pt x="270891" y="160718"/>
                  </a:lnTo>
                  <a:lnTo>
                    <a:pt x="234714" y="126500"/>
                  </a:lnTo>
                  <a:lnTo>
                    <a:pt x="197605" y="93297"/>
                  </a:lnTo>
                  <a:lnTo>
                    <a:pt x="159594" y="61130"/>
                  </a:lnTo>
                  <a:lnTo>
                    <a:pt x="120711" y="30023"/>
                  </a:lnTo>
                  <a:lnTo>
                    <a:pt x="80987" y="0"/>
                  </a:lnTo>
                  <a:close/>
                </a:path>
              </a:pathLst>
            </a:custGeom>
            <a:solidFill>
              <a:srgbClr val="EAB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51265" y="4823733"/>
              <a:ext cx="1156970" cy="994410"/>
            </a:xfrm>
            <a:custGeom>
              <a:avLst/>
              <a:gdLst/>
              <a:ahLst/>
              <a:cxnLst/>
              <a:rect l="l" t="t" r="r" b="b"/>
              <a:pathLst>
                <a:path w="1156970" h="994410">
                  <a:moveTo>
                    <a:pt x="390484" y="0"/>
                  </a:moveTo>
                  <a:lnTo>
                    <a:pt x="293863" y="302475"/>
                  </a:lnTo>
                  <a:lnTo>
                    <a:pt x="285265" y="299770"/>
                  </a:lnTo>
                  <a:lnTo>
                    <a:pt x="276553" y="297446"/>
                  </a:lnTo>
                  <a:lnTo>
                    <a:pt x="270838" y="294119"/>
                  </a:lnTo>
                  <a:lnTo>
                    <a:pt x="253853" y="282325"/>
                  </a:lnTo>
                  <a:lnTo>
                    <a:pt x="238194" y="268733"/>
                  </a:lnTo>
                  <a:lnTo>
                    <a:pt x="222880" y="254676"/>
                  </a:lnTo>
                  <a:lnTo>
                    <a:pt x="206931" y="241490"/>
                  </a:lnTo>
                  <a:lnTo>
                    <a:pt x="187590" y="229266"/>
                  </a:lnTo>
                  <a:lnTo>
                    <a:pt x="166601" y="220203"/>
                  </a:lnTo>
                  <a:lnTo>
                    <a:pt x="144504" y="214938"/>
                  </a:lnTo>
                  <a:lnTo>
                    <a:pt x="121841" y="214109"/>
                  </a:lnTo>
                  <a:lnTo>
                    <a:pt x="83774" y="224209"/>
                  </a:lnTo>
                  <a:lnTo>
                    <a:pt x="51021" y="246575"/>
                  </a:lnTo>
                  <a:lnTo>
                    <a:pt x="25109" y="277786"/>
                  </a:lnTo>
                  <a:lnTo>
                    <a:pt x="7567" y="314426"/>
                  </a:lnTo>
                  <a:lnTo>
                    <a:pt x="0" y="351356"/>
                  </a:lnTo>
                  <a:lnTo>
                    <a:pt x="99" y="363918"/>
                  </a:lnTo>
                  <a:lnTo>
                    <a:pt x="12491" y="402979"/>
                  </a:lnTo>
                  <a:lnTo>
                    <a:pt x="39964" y="433920"/>
                  </a:lnTo>
                  <a:lnTo>
                    <a:pt x="77219" y="453822"/>
                  </a:lnTo>
                  <a:lnTo>
                    <a:pt x="118958" y="459765"/>
                  </a:lnTo>
                  <a:lnTo>
                    <a:pt x="142368" y="456990"/>
                  </a:lnTo>
                  <a:lnTo>
                    <a:pt x="165656" y="452640"/>
                  </a:lnTo>
                  <a:lnTo>
                    <a:pt x="188906" y="449310"/>
                  </a:lnTo>
                  <a:lnTo>
                    <a:pt x="212202" y="449592"/>
                  </a:lnTo>
                  <a:lnTo>
                    <a:pt x="220344" y="450979"/>
                  </a:lnTo>
                  <a:lnTo>
                    <a:pt x="228369" y="452950"/>
                  </a:lnTo>
                  <a:lnTo>
                    <a:pt x="244193" y="457974"/>
                  </a:lnTo>
                  <a:lnTo>
                    <a:pt x="150200" y="752220"/>
                  </a:lnTo>
                  <a:lnTo>
                    <a:pt x="465516" y="852944"/>
                  </a:lnTo>
                  <a:lnTo>
                    <a:pt x="467195" y="834668"/>
                  </a:lnTo>
                  <a:lnTo>
                    <a:pt x="464393" y="815694"/>
                  </a:lnTo>
                  <a:lnTo>
                    <a:pt x="454213" y="777938"/>
                  </a:lnTo>
                  <a:lnTo>
                    <a:pt x="451300" y="740965"/>
                  </a:lnTo>
                  <a:lnTo>
                    <a:pt x="477230" y="672116"/>
                  </a:lnTo>
                  <a:lnTo>
                    <a:pt x="537123" y="629961"/>
                  </a:lnTo>
                  <a:lnTo>
                    <a:pt x="573818" y="624119"/>
                  </a:lnTo>
                  <a:lnTo>
                    <a:pt x="610680" y="628778"/>
                  </a:lnTo>
                  <a:lnTo>
                    <a:pt x="644497" y="643991"/>
                  </a:lnTo>
                  <a:lnTo>
                    <a:pt x="671900" y="668975"/>
                  </a:lnTo>
                  <a:lnTo>
                    <a:pt x="690827" y="700951"/>
                  </a:lnTo>
                  <a:lnTo>
                    <a:pt x="700047" y="736946"/>
                  </a:lnTo>
                  <a:lnTo>
                    <a:pt x="698332" y="773988"/>
                  </a:lnTo>
                  <a:lnTo>
                    <a:pt x="674340" y="812933"/>
                  </a:lnTo>
                  <a:lnTo>
                    <a:pt x="659750" y="823569"/>
                  </a:lnTo>
                  <a:lnTo>
                    <a:pt x="643773" y="838514"/>
                  </a:lnTo>
                  <a:lnTo>
                    <a:pt x="630784" y="856129"/>
                  </a:lnTo>
                  <a:lnTo>
                    <a:pt x="621163" y="875786"/>
                  </a:lnTo>
                  <a:lnTo>
                    <a:pt x="615287" y="896861"/>
                  </a:lnTo>
                  <a:lnTo>
                    <a:pt x="919579" y="994194"/>
                  </a:lnTo>
                  <a:lnTo>
                    <a:pt x="1156510" y="252450"/>
                  </a:lnTo>
                  <a:lnTo>
                    <a:pt x="852142" y="155359"/>
                  </a:lnTo>
                  <a:lnTo>
                    <a:pt x="841164" y="197535"/>
                  </a:lnTo>
                  <a:lnTo>
                    <a:pt x="845894" y="240855"/>
                  </a:lnTo>
                  <a:lnTo>
                    <a:pt x="851613" y="257981"/>
                  </a:lnTo>
                  <a:lnTo>
                    <a:pt x="853921" y="266637"/>
                  </a:lnTo>
                  <a:lnTo>
                    <a:pt x="855038" y="275488"/>
                  </a:lnTo>
                  <a:lnTo>
                    <a:pt x="854722" y="282728"/>
                  </a:lnTo>
                  <a:lnTo>
                    <a:pt x="853402" y="289863"/>
                  </a:lnTo>
                  <a:lnTo>
                    <a:pt x="828506" y="334795"/>
                  </a:lnTo>
                  <a:lnTo>
                    <a:pt x="766168" y="373865"/>
                  </a:lnTo>
                  <a:lnTo>
                    <a:pt x="729358" y="378345"/>
                  </a:lnTo>
                  <a:lnTo>
                    <a:pt x="692985" y="371136"/>
                  </a:lnTo>
                  <a:lnTo>
                    <a:pt x="660248" y="353560"/>
                  </a:lnTo>
                  <a:lnTo>
                    <a:pt x="633736" y="327523"/>
                  </a:lnTo>
                  <a:lnTo>
                    <a:pt x="616036" y="294932"/>
                  </a:lnTo>
                  <a:lnTo>
                    <a:pt x="609375" y="258452"/>
                  </a:lnTo>
                  <a:lnTo>
                    <a:pt x="613687" y="221548"/>
                  </a:lnTo>
                  <a:lnTo>
                    <a:pt x="628152" y="187325"/>
                  </a:lnTo>
                  <a:lnTo>
                    <a:pt x="651952" y="158889"/>
                  </a:lnTo>
                  <a:lnTo>
                    <a:pt x="667735" y="146022"/>
                  </a:lnTo>
                  <a:lnTo>
                    <a:pt x="683637" y="132675"/>
                  </a:lnTo>
                  <a:lnTo>
                    <a:pt x="697174" y="117897"/>
                  </a:lnTo>
                  <a:lnTo>
                    <a:pt x="705863" y="100736"/>
                  </a:lnTo>
                  <a:lnTo>
                    <a:pt x="390484" y="0"/>
                  </a:lnTo>
                  <a:close/>
                </a:path>
              </a:pathLst>
            </a:custGeom>
            <a:solidFill>
              <a:srgbClr val="EC5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7918" y="5244925"/>
              <a:ext cx="171030" cy="1832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123508" y="5394351"/>
              <a:ext cx="344170" cy="231140"/>
            </a:xfrm>
            <a:custGeom>
              <a:avLst/>
              <a:gdLst/>
              <a:ahLst/>
              <a:cxnLst/>
              <a:rect l="l" t="t" r="r" b="b"/>
              <a:pathLst>
                <a:path w="344170" h="231139">
                  <a:moveTo>
                    <a:pt x="68287" y="0"/>
                  </a:moveTo>
                  <a:lnTo>
                    <a:pt x="52922" y="11036"/>
                  </a:lnTo>
                  <a:lnTo>
                    <a:pt x="36053" y="20461"/>
                  </a:lnTo>
                  <a:lnTo>
                    <a:pt x="18229" y="27840"/>
                  </a:lnTo>
                  <a:lnTo>
                    <a:pt x="0" y="32740"/>
                  </a:lnTo>
                  <a:lnTo>
                    <a:pt x="24469" y="76364"/>
                  </a:lnTo>
                  <a:lnTo>
                    <a:pt x="55894" y="115292"/>
                  </a:lnTo>
                  <a:lnTo>
                    <a:pt x="93302" y="148506"/>
                  </a:lnTo>
                  <a:lnTo>
                    <a:pt x="135724" y="174993"/>
                  </a:lnTo>
                  <a:lnTo>
                    <a:pt x="178150" y="193111"/>
                  </a:lnTo>
                  <a:lnTo>
                    <a:pt x="222262" y="206857"/>
                  </a:lnTo>
                  <a:lnTo>
                    <a:pt x="279433" y="220749"/>
                  </a:lnTo>
                  <a:lnTo>
                    <a:pt x="337337" y="231127"/>
                  </a:lnTo>
                  <a:lnTo>
                    <a:pt x="333461" y="199206"/>
                  </a:lnTo>
                  <a:lnTo>
                    <a:pt x="332451" y="166943"/>
                  </a:lnTo>
                  <a:lnTo>
                    <a:pt x="334169" y="134692"/>
                  </a:lnTo>
                  <a:lnTo>
                    <a:pt x="339851" y="93073"/>
                  </a:lnTo>
                  <a:lnTo>
                    <a:pt x="341975" y="73731"/>
                  </a:lnTo>
                  <a:lnTo>
                    <a:pt x="343725" y="64084"/>
                  </a:lnTo>
                  <a:lnTo>
                    <a:pt x="294417" y="64052"/>
                  </a:lnTo>
                  <a:lnTo>
                    <a:pt x="245229" y="60640"/>
                  </a:lnTo>
                  <a:lnTo>
                    <a:pt x="196391" y="53873"/>
                  </a:lnTo>
                  <a:lnTo>
                    <a:pt x="148132" y="43776"/>
                  </a:lnTo>
                  <a:lnTo>
                    <a:pt x="103695" y="28579"/>
                  </a:lnTo>
                  <a:lnTo>
                    <a:pt x="84203" y="16460"/>
                  </a:lnTo>
                  <a:lnTo>
                    <a:pt x="68287" y="0"/>
                  </a:lnTo>
                  <a:close/>
                </a:path>
              </a:pathLst>
            </a:custGeom>
            <a:solidFill>
              <a:srgbClr val="D59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5923" y="5999647"/>
              <a:ext cx="174932" cy="1750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7874" y="6415212"/>
              <a:ext cx="184610" cy="16254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532486" y="5834796"/>
              <a:ext cx="641985" cy="635000"/>
            </a:xfrm>
            <a:custGeom>
              <a:avLst/>
              <a:gdLst/>
              <a:ahLst/>
              <a:cxnLst/>
              <a:rect l="l" t="t" r="r" b="b"/>
              <a:pathLst>
                <a:path w="641984" h="635000">
                  <a:moveTo>
                    <a:pt x="305447" y="0"/>
                  </a:moveTo>
                  <a:lnTo>
                    <a:pt x="203727" y="13510"/>
                  </a:lnTo>
                  <a:lnTo>
                    <a:pt x="152442" y="20634"/>
                  </a:lnTo>
                  <a:lnTo>
                    <a:pt x="101220" y="28162"/>
                  </a:lnTo>
                  <a:lnTo>
                    <a:pt x="50319" y="36213"/>
                  </a:lnTo>
                  <a:lnTo>
                    <a:pt x="0" y="44907"/>
                  </a:lnTo>
                  <a:lnTo>
                    <a:pt x="2289" y="96190"/>
                  </a:lnTo>
                  <a:lnTo>
                    <a:pt x="6742" y="147405"/>
                  </a:lnTo>
                  <a:lnTo>
                    <a:pt x="13328" y="198454"/>
                  </a:lnTo>
                  <a:lnTo>
                    <a:pt x="22014" y="249241"/>
                  </a:lnTo>
                  <a:lnTo>
                    <a:pt x="32770" y="299668"/>
                  </a:lnTo>
                  <a:lnTo>
                    <a:pt x="45562" y="349638"/>
                  </a:lnTo>
                  <a:lnTo>
                    <a:pt x="60361" y="399056"/>
                  </a:lnTo>
                  <a:lnTo>
                    <a:pt x="77134" y="447823"/>
                  </a:lnTo>
                  <a:lnTo>
                    <a:pt x="95849" y="495843"/>
                  </a:lnTo>
                  <a:lnTo>
                    <a:pt x="116475" y="543020"/>
                  </a:lnTo>
                  <a:lnTo>
                    <a:pt x="138981" y="589255"/>
                  </a:lnTo>
                  <a:lnTo>
                    <a:pt x="163334" y="634453"/>
                  </a:lnTo>
                  <a:lnTo>
                    <a:pt x="191449" y="627560"/>
                  </a:lnTo>
                  <a:lnTo>
                    <a:pt x="219554" y="622911"/>
                  </a:lnTo>
                  <a:lnTo>
                    <a:pt x="247930" y="620550"/>
                  </a:lnTo>
                  <a:lnTo>
                    <a:pt x="276860" y="620522"/>
                  </a:lnTo>
                  <a:lnTo>
                    <a:pt x="274906" y="571691"/>
                  </a:lnTo>
                  <a:lnTo>
                    <a:pt x="268773" y="378800"/>
                  </a:lnTo>
                  <a:lnTo>
                    <a:pt x="266656" y="330398"/>
                  </a:lnTo>
                  <a:lnTo>
                    <a:pt x="263906" y="281609"/>
                  </a:lnTo>
                  <a:lnTo>
                    <a:pt x="267025" y="287899"/>
                  </a:lnTo>
                  <a:lnTo>
                    <a:pt x="325665" y="320562"/>
                  </a:lnTo>
                  <a:lnTo>
                    <a:pt x="369823" y="332793"/>
                  </a:lnTo>
                  <a:lnTo>
                    <a:pt x="415512" y="338529"/>
                  </a:lnTo>
                  <a:lnTo>
                    <a:pt x="462006" y="338232"/>
                  </a:lnTo>
                  <a:lnTo>
                    <a:pt x="508577" y="332368"/>
                  </a:lnTo>
                  <a:lnTo>
                    <a:pt x="554495" y="321402"/>
                  </a:lnTo>
                  <a:lnTo>
                    <a:pt x="599033" y="305796"/>
                  </a:lnTo>
                  <a:lnTo>
                    <a:pt x="641464" y="286016"/>
                  </a:lnTo>
                  <a:lnTo>
                    <a:pt x="620712" y="181952"/>
                  </a:lnTo>
                  <a:lnTo>
                    <a:pt x="615086" y="175869"/>
                  </a:lnTo>
                  <a:lnTo>
                    <a:pt x="609892" y="175260"/>
                  </a:lnTo>
                  <a:lnTo>
                    <a:pt x="565025" y="172852"/>
                  </a:lnTo>
                  <a:lnTo>
                    <a:pt x="524879" y="170181"/>
                  </a:lnTo>
                  <a:lnTo>
                    <a:pt x="485822" y="163646"/>
                  </a:lnTo>
                  <a:lnTo>
                    <a:pt x="448945" y="149987"/>
                  </a:lnTo>
                  <a:lnTo>
                    <a:pt x="406026" y="118498"/>
                  </a:lnTo>
                  <a:lnTo>
                    <a:pt x="369595" y="78867"/>
                  </a:lnTo>
                  <a:lnTo>
                    <a:pt x="337126" y="39757"/>
                  </a:lnTo>
                  <a:lnTo>
                    <a:pt x="321187" y="19959"/>
                  </a:lnTo>
                  <a:lnTo>
                    <a:pt x="305447" y="0"/>
                  </a:lnTo>
                  <a:close/>
                </a:path>
              </a:pathLst>
            </a:custGeom>
            <a:solidFill>
              <a:srgbClr val="459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11557" y="5431951"/>
              <a:ext cx="440690" cy="508000"/>
            </a:xfrm>
            <a:custGeom>
              <a:avLst/>
              <a:gdLst/>
              <a:ahLst/>
              <a:cxnLst/>
              <a:rect l="l" t="t" r="r" b="b"/>
              <a:pathLst>
                <a:path w="440690" h="508000">
                  <a:moveTo>
                    <a:pt x="3416" y="0"/>
                  </a:moveTo>
                  <a:lnTo>
                    <a:pt x="0" y="196456"/>
                  </a:lnTo>
                  <a:lnTo>
                    <a:pt x="63487" y="217411"/>
                  </a:lnTo>
                  <a:lnTo>
                    <a:pt x="72374" y="292866"/>
                  </a:lnTo>
                  <a:lnTo>
                    <a:pt x="77576" y="344681"/>
                  </a:lnTo>
                  <a:lnTo>
                    <a:pt x="83309" y="388975"/>
                  </a:lnTo>
                  <a:lnTo>
                    <a:pt x="97128" y="458210"/>
                  </a:lnTo>
                  <a:lnTo>
                    <a:pt x="102863" y="490759"/>
                  </a:lnTo>
                  <a:lnTo>
                    <a:pt x="106210" y="507098"/>
                  </a:lnTo>
                  <a:lnTo>
                    <a:pt x="155963" y="507748"/>
                  </a:lnTo>
                  <a:lnTo>
                    <a:pt x="205568" y="503760"/>
                  </a:lnTo>
                  <a:lnTo>
                    <a:pt x="254714" y="495405"/>
                  </a:lnTo>
                  <a:lnTo>
                    <a:pt x="303093" y="482952"/>
                  </a:lnTo>
                  <a:lnTo>
                    <a:pt x="350398" y="466671"/>
                  </a:lnTo>
                  <a:lnTo>
                    <a:pt x="396320" y="446834"/>
                  </a:lnTo>
                  <a:lnTo>
                    <a:pt x="440550" y="423710"/>
                  </a:lnTo>
                  <a:lnTo>
                    <a:pt x="439356" y="372315"/>
                  </a:lnTo>
                  <a:lnTo>
                    <a:pt x="436996" y="320960"/>
                  </a:lnTo>
                  <a:lnTo>
                    <a:pt x="433471" y="269672"/>
                  </a:lnTo>
                  <a:lnTo>
                    <a:pt x="428785" y="218478"/>
                  </a:lnTo>
                  <a:lnTo>
                    <a:pt x="422940" y="167402"/>
                  </a:lnTo>
                  <a:lnTo>
                    <a:pt x="415938" y="116471"/>
                  </a:lnTo>
                  <a:lnTo>
                    <a:pt x="407782" y="65712"/>
                  </a:lnTo>
                  <a:lnTo>
                    <a:pt x="398475" y="15151"/>
                  </a:lnTo>
                  <a:lnTo>
                    <a:pt x="348762" y="15003"/>
                  </a:lnTo>
                  <a:lnTo>
                    <a:pt x="299333" y="13358"/>
                  </a:lnTo>
                  <a:lnTo>
                    <a:pt x="250094" y="10716"/>
                  </a:lnTo>
                  <a:lnTo>
                    <a:pt x="151805" y="4434"/>
                  </a:lnTo>
                  <a:lnTo>
                    <a:pt x="102565" y="1792"/>
                  </a:lnTo>
                  <a:lnTo>
                    <a:pt x="53133" y="14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ECA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65202" y="4718678"/>
              <a:ext cx="770255" cy="747395"/>
            </a:xfrm>
            <a:custGeom>
              <a:avLst/>
              <a:gdLst/>
              <a:ahLst/>
              <a:cxnLst/>
              <a:rect l="l" t="t" r="r" b="b"/>
              <a:pathLst>
                <a:path w="770254" h="747395">
                  <a:moveTo>
                    <a:pt x="380128" y="0"/>
                  </a:moveTo>
                  <a:lnTo>
                    <a:pt x="329689" y="5618"/>
                  </a:lnTo>
                  <a:lnTo>
                    <a:pt x="280115" y="17419"/>
                  </a:lnTo>
                  <a:lnTo>
                    <a:pt x="231953" y="34626"/>
                  </a:lnTo>
                  <a:lnTo>
                    <a:pt x="185750" y="56460"/>
                  </a:lnTo>
                  <a:lnTo>
                    <a:pt x="140770" y="84407"/>
                  </a:lnTo>
                  <a:lnTo>
                    <a:pt x="102587" y="117709"/>
                  </a:lnTo>
                  <a:lnTo>
                    <a:pt x="71514" y="157341"/>
                  </a:lnTo>
                  <a:lnTo>
                    <a:pt x="47866" y="204276"/>
                  </a:lnTo>
                  <a:lnTo>
                    <a:pt x="27880" y="259194"/>
                  </a:lnTo>
                  <a:lnTo>
                    <a:pt x="13365" y="310238"/>
                  </a:lnTo>
                  <a:lnTo>
                    <a:pt x="4134" y="362349"/>
                  </a:lnTo>
                  <a:lnTo>
                    <a:pt x="0" y="420468"/>
                  </a:lnTo>
                  <a:lnTo>
                    <a:pt x="647" y="452899"/>
                  </a:lnTo>
                  <a:lnTo>
                    <a:pt x="23900" y="530637"/>
                  </a:lnTo>
                  <a:lnTo>
                    <a:pt x="55413" y="572939"/>
                  </a:lnTo>
                  <a:lnTo>
                    <a:pt x="106121" y="615527"/>
                  </a:lnTo>
                  <a:lnTo>
                    <a:pt x="155570" y="645075"/>
                  </a:lnTo>
                  <a:lnTo>
                    <a:pt x="194655" y="663142"/>
                  </a:lnTo>
                  <a:lnTo>
                    <a:pt x="234823" y="674633"/>
                  </a:lnTo>
                  <a:lnTo>
                    <a:pt x="248147" y="681653"/>
                  </a:lnTo>
                  <a:lnTo>
                    <a:pt x="255201" y="695156"/>
                  </a:lnTo>
                  <a:lnTo>
                    <a:pt x="255866" y="711487"/>
                  </a:lnTo>
                  <a:lnTo>
                    <a:pt x="250024" y="726995"/>
                  </a:lnTo>
                  <a:lnTo>
                    <a:pt x="283583" y="739668"/>
                  </a:lnTo>
                  <a:lnTo>
                    <a:pt x="345768" y="746997"/>
                  </a:lnTo>
                  <a:lnTo>
                    <a:pt x="408303" y="744211"/>
                  </a:lnTo>
                  <a:lnTo>
                    <a:pt x="442912" y="726538"/>
                  </a:lnTo>
                  <a:lnTo>
                    <a:pt x="465391" y="702281"/>
                  </a:lnTo>
                  <a:lnTo>
                    <a:pt x="500999" y="688246"/>
                  </a:lnTo>
                  <a:lnTo>
                    <a:pt x="542421" y="676265"/>
                  </a:lnTo>
                  <a:lnTo>
                    <a:pt x="582345" y="658174"/>
                  </a:lnTo>
                  <a:lnTo>
                    <a:pt x="616089" y="629946"/>
                  </a:lnTo>
                  <a:lnTo>
                    <a:pt x="645532" y="593872"/>
                  </a:lnTo>
                  <a:lnTo>
                    <a:pt x="671237" y="552537"/>
                  </a:lnTo>
                  <a:lnTo>
                    <a:pt x="693767" y="508522"/>
                  </a:lnTo>
                  <a:lnTo>
                    <a:pt x="713682" y="464413"/>
                  </a:lnTo>
                  <a:lnTo>
                    <a:pt x="731545" y="422792"/>
                  </a:lnTo>
                  <a:lnTo>
                    <a:pt x="747204" y="384976"/>
                  </a:lnTo>
                  <a:lnTo>
                    <a:pt x="760406" y="346258"/>
                  </a:lnTo>
                  <a:lnTo>
                    <a:pt x="768750" y="306745"/>
                  </a:lnTo>
                  <a:lnTo>
                    <a:pt x="769835" y="266544"/>
                  </a:lnTo>
                  <a:lnTo>
                    <a:pt x="758447" y="217180"/>
                  </a:lnTo>
                  <a:lnTo>
                    <a:pt x="734727" y="172509"/>
                  </a:lnTo>
                  <a:lnTo>
                    <a:pt x="701539" y="132736"/>
                  </a:lnTo>
                  <a:lnTo>
                    <a:pt x="661749" y="98065"/>
                  </a:lnTo>
                  <a:lnTo>
                    <a:pt x="618223" y="68703"/>
                  </a:lnTo>
                  <a:lnTo>
                    <a:pt x="574107" y="44601"/>
                  </a:lnTo>
                  <a:lnTo>
                    <a:pt x="528002" y="24621"/>
                  </a:lnTo>
                  <a:lnTo>
                    <a:pt x="480173" y="9842"/>
                  </a:lnTo>
                  <a:lnTo>
                    <a:pt x="430885" y="1342"/>
                  </a:lnTo>
                  <a:lnTo>
                    <a:pt x="380128" y="0"/>
                  </a:lnTo>
                  <a:close/>
                </a:path>
              </a:pathLst>
            </a:custGeom>
            <a:solidFill>
              <a:srgbClr val="D59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48620" y="4524838"/>
              <a:ext cx="923925" cy="748665"/>
            </a:xfrm>
            <a:custGeom>
              <a:avLst/>
              <a:gdLst/>
              <a:ahLst/>
              <a:cxnLst/>
              <a:rect l="l" t="t" r="r" b="b"/>
              <a:pathLst>
                <a:path w="923925" h="748664">
                  <a:moveTo>
                    <a:pt x="389813" y="0"/>
                  </a:moveTo>
                  <a:lnTo>
                    <a:pt x="343530" y="3565"/>
                  </a:lnTo>
                  <a:lnTo>
                    <a:pt x="298643" y="14517"/>
                  </a:lnTo>
                  <a:lnTo>
                    <a:pt x="255690" y="32081"/>
                  </a:lnTo>
                  <a:lnTo>
                    <a:pt x="215208" y="55485"/>
                  </a:lnTo>
                  <a:lnTo>
                    <a:pt x="177734" y="83952"/>
                  </a:lnTo>
                  <a:lnTo>
                    <a:pt x="143804" y="116710"/>
                  </a:lnTo>
                  <a:lnTo>
                    <a:pt x="113957" y="152984"/>
                  </a:lnTo>
                  <a:lnTo>
                    <a:pt x="88296" y="191921"/>
                  </a:lnTo>
                  <a:lnTo>
                    <a:pt x="66341" y="232949"/>
                  </a:lnTo>
                  <a:lnTo>
                    <a:pt x="47743" y="275710"/>
                  </a:lnTo>
                  <a:lnTo>
                    <a:pt x="32156" y="319846"/>
                  </a:lnTo>
                  <a:lnTo>
                    <a:pt x="19235" y="365001"/>
                  </a:lnTo>
                  <a:lnTo>
                    <a:pt x="8631" y="410815"/>
                  </a:lnTo>
                  <a:lnTo>
                    <a:pt x="0" y="456933"/>
                  </a:lnTo>
                  <a:lnTo>
                    <a:pt x="55587" y="469595"/>
                  </a:lnTo>
                  <a:lnTo>
                    <a:pt x="118084" y="410946"/>
                  </a:lnTo>
                  <a:lnTo>
                    <a:pt x="98234" y="464667"/>
                  </a:lnTo>
                  <a:lnTo>
                    <a:pt x="174752" y="485990"/>
                  </a:lnTo>
                  <a:lnTo>
                    <a:pt x="197635" y="458476"/>
                  </a:lnTo>
                  <a:lnTo>
                    <a:pt x="221678" y="431969"/>
                  </a:lnTo>
                  <a:lnTo>
                    <a:pt x="246836" y="406518"/>
                  </a:lnTo>
                  <a:lnTo>
                    <a:pt x="273062" y="382168"/>
                  </a:lnTo>
                  <a:lnTo>
                    <a:pt x="259654" y="413308"/>
                  </a:lnTo>
                  <a:lnTo>
                    <a:pt x="241042" y="442450"/>
                  </a:lnTo>
                  <a:lnTo>
                    <a:pt x="223931" y="471842"/>
                  </a:lnTo>
                  <a:lnTo>
                    <a:pt x="215023" y="503732"/>
                  </a:lnTo>
                  <a:lnTo>
                    <a:pt x="240245" y="483204"/>
                  </a:lnTo>
                  <a:lnTo>
                    <a:pt x="264401" y="461432"/>
                  </a:lnTo>
                  <a:lnTo>
                    <a:pt x="287432" y="438474"/>
                  </a:lnTo>
                  <a:lnTo>
                    <a:pt x="309283" y="414388"/>
                  </a:lnTo>
                  <a:lnTo>
                    <a:pt x="296125" y="519175"/>
                  </a:lnTo>
                  <a:lnTo>
                    <a:pt x="335547" y="523982"/>
                  </a:lnTo>
                  <a:lnTo>
                    <a:pt x="374886" y="532350"/>
                  </a:lnTo>
                  <a:lnTo>
                    <a:pt x="413770" y="543087"/>
                  </a:lnTo>
                  <a:lnTo>
                    <a:pt x="451827" y="555002"/>
                  </a:lnTo>
                  <a:lnTo>
                    <a:pt x="458310" y="527959"/>
                  </a:lnTo>
                  <a:lnTo>
                    <a:pt x="466588" y="501410"/>
                  </a:lnTo>
                  <a:lnTo>
                    <a:pt x="476623" y="475473"/>
                  </a:lnTo>
                  <a:lnTo>
                    <a:pt x="488378" y="450265"/>
                  </a:lnTo>
                  <a:lnTo>
                    <a:pt x="500846" y="497521"/>
                  </a:lnTo>
                  <a:lnTo>
                    <a:pt x="509461" y="527673"/>
                  </a:lnTo>
                  <a:lnTo>
                    <a:pt x="526897" y="569137"/>
                  </a:lnTo>
                  <a:lnTo>
                    <a:pt x="557767" y="601536"/>
                  </a:lnTo>
                  <a:lnTo>
                    <a:pt x="571258" y="607910"/>
                  </a:lnTo>
                  <a:lnTo>
                    <a:pt x="577318" y="591725"/>
                  </a:lnTo>
                  <a:lnTo>
                    <a:pt x="583752" y="575784"/>
                  </a:lnTo>
                  <a:lnTo>
                    <a:pt x="590571" y="560003"/>
                  </a:lnTo>
                  <a:lnTo>
                    <a:pt x="597789" y="544296"/>
                  </a:lnTo>
                  <a:lnTo>
                    <a:pt x="607889" y="518844"/>
                  </a:lnTo>
                  <a:lnTo>
                    <a:pt x="628557" y="457094"/>
                  </a:lnTo>
                  <a:lnTo>
                    <a:pt x="638657" y="431634"/>
                  </a:lnTo>
                  <a:lnTo>
                    <a:pt x="640524" y="471235"/>
                  </a:lnTo>
                  <a:lnTo>
                    <a:pt x="647114" y="510430"/>
                  </a:lnTo>
                  <a:lnTo>
                    <a:pt x="656397" y="549337"/>
                  </a:lnTo>
                  <a:lnTo>
                    <a:pt x="666343" y="588073"/>
                  </a:lnTo>
                  <a:lnTo>
                    <a:pt x="674916" y="627276"/>
                  </a:lnTo>
                  <a:lnTo>
                    <a:pt x="680119" y="667030"/>
                  </a:lnTo>
                  <a:lnTo>
                    <a:pt x="679956" y="706625"/>
                  </a:lnTo>
                  <a:lnTo>
                    <a:pt x="672426" y="745350"/>
                  </a:lnTo>
                  <a:lnTo>
                    <a:pt x="684310" y="748496"/>
                  </a:lnTo>
                  <a:lnTo>
                    <a:pt x="719874" y="732027"/>
                  </a:lnTo>
                  <a:lnTo>
                    <a:pt x="757379" y="701115"/>
                  </a:lnTo>
                  <a:lnTo>
                    <a:pt x="793726" y="668644"/>
                  </a:lnTo>
                  <a:lnTo>
                    <a:pt x="827204" y="633782"/>
                  </a:lnTo>
                  <a:lnTo>
                    <a:pt x="856099" y="595696"/>
                  </a:lnTo>
                  <a:lnTo>
                    <a:pt x="878700" y="553554"/>
                  </a:lnTo>
                  <a:lnTo>
                    <a:pt x="883862" y="566511"/>
                  </a:lnTo>
                  <a:lnTo>
                    <a:pt x="886418" y="580229"/>
                  </a:lnTo>
                  <a:lnTo>
                    <a:pt x="886322" y="594183"/>
                  </a:lnTo>
                  <a:lnTo>
                    <a:pt x="883526" y="607847"/>
                  </a:lnTo>
                  <a:lnTo>
                    <a:pt x="898300" y="565809"/>
                  </a:lnTo>
                  <a:lnTo>
                    <a:pt x="910512" y="522966"/>
                  </a:lnTo>
                  <a:lnTo>
                    <a:pt x="919282" y="479409"/>
                  </a:lnTo>
                  <a:lnTo>
                    <a:pt x="923734" y="435228"/>
                  </a:lnTo>
                  <a:lnTo>
                    <a:pt x="922898" y="390642"/>
                  </a:lnTo>
                  <a:lnTo>
                    <a:pt x="916036" y="346608"/>
                  </a:lnTo>
                  <a:lnTo>
                    <a:pt x="902619" y="304355"/>
                  </a:lnTo>
                  <a:lnTo>
                    <a:pt x="882116" y="265112"/>
                  </a:lnTo>
                  <a:lnTo>
                    <a:pt x="854072" y="230479"/>
                  </a:lnTo>
                  <a:lnTo>
                    <a:pt x="819413" y="202498"/>
                  </a:lnTo>
                  <a:lnTo>
                    <a:pt x="779710" y="183055"/>
                  </a:lnTo>
                  <a:lnTo>
                    <a:pt x="736536" y="174040"/>
                  </a:lnTo>
                  <a:lnTo>
                    <a:pt x="721715" y="146521"/>
                  </a:lnTo>
                  <a:lnTo>
                    <a:pt x="679209" y="99170"/>
                  </a:lnTo>
                  <a:lnTo>
                    <a:pt x="626879" y="65621"/>
                  </a:lnTo>
                  <a:lnTo>
                    <a:pt x="569898" y="41667"/>
                  </a:lnTo>
                  <a:lnTo>
                    <a:pt x="503665" y="19825"/>
                  </a:lnTo>
                  <a:lnTo>
                    <a:pt x="466205" y="9837"/>
                  </a:lnTo>
                  <a:lnTo>
                    <a:pt x="428253" y="2823"/>
                  </a:lnTo>
                  <a:lnTo>
                    <a:pt x="389813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6423723" y="4798989"/>
            <a:ext cx="455295" cy="402590"/>
          </a:xfrm>
          <a:custGeom>
            <a:avLst/>
            <a:gdLst/>
            <a:ahLst/>
            <a:cxnLst/>
            <a:rect l="l" t="t" r="r" b="b"/>
            <a:pathLst>
              <a:path w="455295" h="402589">
                <a:moveTo>
                  <a:pt x="292849" y="0"/>
                </a:moveTo>
                <a:lnTo>
                  <a:pt x="172199" y="47472"/>
                </a:lnTo>
                <a:lnTo>
                  <a:pt x="176032" y="53953"/>
                </a:lnTo>
                <a:lnTo>
                  <a:pt x="181700" y="59378"/>
                </a:lnTo>
                <a:lnTo>
                  <a:pt x="194754" y="68808"/>
                </a:lnTo>
                <a:lnTo>
                  <a:pt x="204786" y="79306"/>
                </a:lnTo>
                <a:lnTo>
                  <a:pt x="211318" y="92306"/>
                </a:lnTo>
                <a:lnTo>
                  <a:pt x="213949" y="106616"/>
                </a:lnTo>
                <a:lnTo>
                  <a:pt x="212280" y="121043"/>
                </a:lnTo>
                <a:lnTo>
                  <a:pt x="206207" y="134234"/>
                </a:lnTo>
                <a:lnTo>
                  <a:pt x="196518" y="145089"/>
                </a:lnTo>
                <a:lnTo>
                  <a:pt x="184178" y="152799"/>
                </a:lnTo>
                <a:lnTo>
                  <a:pt x="170154" y="156552"/>
                </a:lnTo>
                <a:lnTo>
                  <a:pt x="155651" y="155749"/>
                </a:lnTo>
                <a:lnTo>
                  <a:pt x="121640" y="130416"/>
                </a:lnTo>
                <a:lnTo>
                  <a:pt x="118249" y="114896"/>
                </a:lnTo>
                <a:lnTo>
                  <a:pt x="120015" y="110388"/>
                </a:lnTo>
                <a:lnTo>
                  <a:pt x="121081" y="105816"/>
                </a:lnTo>
                <a:lnTo>
                  <a:pt x="122228" y="97331"/>
                </a:lnTo>
                <a:lnTo>
                  <a:pt x="121810" y="88774"/>
                </a:lnTo>
                <a:lnTo>
                  <a:pt x="119865" y="80429"/>
                </a:lnTo>
                <a:lnTo>
                  <a:pt x="116433" y="72580"/>
                </a:lnTo>
                <a:lnTo>
                  <a:pt x="0" y="118338"/>
                </a:lnTo>
                <a:lnTo>
                  <a:pt x="111645" y="402094"/>
                </a:lnTo>
                <a:lnTo>
                  <a:pt x="228041" y="356235"/>
                </a:lnTo>
                <a:lnTo>
                  <a:pt x="200533" y="324027"/>
                </a:lnTo>
                <a:lnTo>
                  <a:pt x="194945" y="317639"/>
                </a:lnTo>
                <a:lnTo>
                  <a:pt x="193459" y="314020"/>
                </a:lnTo>
                <a:lnTo>
                  <a:pt x="192443" y="310362"/>
                </a:lnTo>
                <a:lnTo>
                  <a:pt x="190821" y="295931"/>
                </a:lnTo>
                <a:lnTo>
                  <a:pt x="193497" y="281627"/>
                </a:lnTo>
                <a:lnTo>
                  <a:pt x="200069" y="268644"/>
                </a:lnTo>
                <a:lnTo>
                  <a:pt x="210134" y="258178"/>
                </a:lnTo>
                <a:lnTo>
                  <a:pt x="222959" y="251361"/>
                </a:lnTo>
                <a:lnTo>
                  <a:pt x="237243" y="248592"/>
                </a:lnTo>
                <a:lnTo>
                  <a:pt x="251730" y="249934"/>
                </a:lnTo>
                <a:lnTo>
                  <a:pt x="265163" y="255447"/>
                </a:lnTo>
                <a:lnTo>
                  <a:pt x="276218" y="264872"/>
                </a:lnTo>
                <a:lnTo>
                  <a:pt x="284045" y="277140"/>
                </a:lnTo>
                <a:lnTo>
                  <a:pt x="288123" y="291107"/>
                </a:lnTo>
                <a:lnTo>
                  <a:pt x="287934" y="305625"/>
                </a:lnTo>
                <a:lnTo>
                  <a:pt x="284922" y="320646"/>
                </a:lnTo>
                <a:lnTo>
                  <a:pt x="284317" y="328131"/>
                </a:lnTo>
                <a:lnTo>
                  <a:pt x="285445" y="335229"/>
                </a:lnTo>
                <a:lnTo>
                  <a:pt x="406069" y="287769"/>
                </a:lnTo>
                <a:lnTo>
                  <a:pt x="374065" y="171107"/>
                </a:lnTo>
                <a:lnTo>
                  <a:pt x="383161" y="170399"/>
                </a:lnTo>
                <a:lnTo>
                  <a:pt x="392331" y="171103"/>
                </a:lnTo>
                <a:lnTo>
                  <a:pt x="401544" y="172203"/>
                </a:lnTo>
                <a:lnTo>
                  <a:pt x="410768" y="172681"/>
                </a:lnTo>
                <a:lnTo>
                  <a:pt x="450909" y="147760"/>
                </a:lnTo>
                <a:lnTo>
                  <a:pt x="454787" y="125603"/>
                </a:lnTo>
                <a:lnTo>
                  <a:pt x="453059" y="119113"/>
                </a:lnTo>
                <a:lnTo>
                  <a:pt x="418459" y="79736"/>
                </a:lnTo>
                <a:lnTo>
                  <a:pt x="403326" y="76771"/>
                </a:lnTo>
                <a:lnTo>
                  <a:pt x="394488" y="77672"/>
                </a:lnTo>
                <a:lnTo>
                  <a:pt x="353493" y="106817"/>
                </a:lnTo>
                <a:lnTo>
                  <a:pt x="347154" y="111861"/>
                </a:lnTo>
                <a:lnTo>
                  <a:pt x="345008" y="113309"/>
                </a:lnTo>
                <a:lnTo>
                  <a:pt x="338378" y="115709"/>
                </a:lnTo>
                <a:lnTo>
                  <a:pt x="292849" y="0"/>
                </a:lnTo>
                <a:close/>
              </a:path>
            </a:pathLst>
          </a:custGeom>
          <a:solidFill>
            <a:srgbClr val="EAA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90230" y="5270465"/>
            <a:ext cx="889635" cy="710565"/>
          </a:xfrm>
          <a:custGeom>
            <a:avLst/>
            <a:gdLst/>
            <a:ahLst/>
            <a:cxnLst/>
            <a:rect l="l" t="t" r="r" b="b"/>
            <a:pathLst>
              <a:path w="889634" h="710564">
                <a:moveTo>
                  <a:pt x="290995" y="0"/>
                </a:moveTo>
                <a:lnTo>
                  <a:pt x="213779" y="199263"/>
                </a:lnTo>
                <a:lnTo>
                  <a:pt x="213881" y="199072"/>
                </a:lnTo>
                <a:lnTo>
                  <a:pt x="213424" y="200266"/>
                </a:lnTo>
                <a:lnTo>
                  <a:pt x="174333" y="185115"/>
                </a:lnTo>
                <a:lnTo>
                  <a:pt x="170599" y="183451"/>
                </a:lnTo>
                <a:lnTo>
                  <a:pt x="166882" y="172495"/>
                </a:lnTo>
                <a:lnTo>
                  <a:pt x="160498" y="162799"/>
                </a:lnTo>
                <a:lnTo>
                  <a:pt x="120158" y="140809"/>
                </a:lnTo>
                <a:lnTo>
                  <a:pt x="86258" y="138348"/>
                </a:lnTo>
                <a:lnTo>
                  <a:pt x="75719" y="139050"/>
                </a:lnTo>
                <a:lnTo>
                  <a:pt x="29378" y="158109"/>
                </a:lnTo>
                <a:lnTo>
                  <a:pt x="0" y="209023"/>
                </a:lnTo>
                <a:lnTo>
                  <a:pt x="153" y="238709"/>
                </a:lnTo>
                <a:lnTo>
                  <a:pt x="11678" y="266065"/>
                </a:lnTo>
                <a:lnTo>
                  <a:pt x="32193" y="287694"/>
                </a:lnTo>
                <a:lnTo>
                  <a:pt x="58698" y="301343"/>
                </a:lnTo>
                <a:lnTo>
                  <a:pt x="88189" y="304761"/>
                </a:lnTo>
                <a:lnTo>
                  <a:pt x="98893" y="303284"/>
                </a:lnTo>
                <a:lnTo>
                  <a:pt x="120066" y="298702"/>
                </a:lnTo>
                <a:lnTo>
                  <a:pt x="130734" y="296875"/>
                </a:lnTo>
                <a:lnTo>
                  <a:pt x="141454" y="296496"/>
                </a:lnTo>
                <a:lnTo>
                  <a:pt x="151845" y="298176"/>
                </a:lnTo>
                <a:lnTo>
                  <a:pt x="161459" y="302115"/>
                </a:lnTo>
                <a:lnTo>
                  <a:pt x="169850" y="308508"/>
                </a:lnTo>
                <a:lnTo>
                  <a:pt x="91453" y="510806"/>
                </a:lnTo>
                <a:lnTo>
                  <a:pt x="605536" y="710018"/>
                </a:lnTo>
                <a:lnTo>
                  <a:pt x="683933" y="507720"/>
                </a:lnTo>
                <a:lnTo>
                  <a:pt x="694437" y="508653"/>
                </a:lnTo>
                <a:lnTo>
                  <a:pt x="704193" y="512222"/>
                </a:lnTo>
                <a:lnTo>
                  <a:pt x="713001" y="517982"/>
                </a:lnTo>
                <a:lnTo>
                  <a:pt x="720662" y="525487"/>
                </a:lnTo>
                <a:lnTo>
                  <a:pt x="727316" y="534026"/>
                </a:lnTo>
                <a:lnTo>
                  <a:pt x="739880" y="551678"/>
                </a:lnTo>
                <a:lnTo>
                  <a:pt x="746798" y="559981"/>
                </a:lnTo>
                <a:lnTo>
                  <a:pt x="770886" y="577327"/>
                </a:lnTo>
                <a:lnTo>
                  <a:pt x="799664" y="585103"/>
                </a:lnTo>
                <a:lnTo>
                  <a:pt x="829396" y="582946"/>
                </a:lnTo>
                <a:lnTo>
                  <a:pt x="856349" y="570496"/>
                </a:lnTo>
                <a:lnTo>
                  <a:pt x="876463" y="548666"/>
                </a:lnTo>
                <a:lnTo>
                  <a:pt x="887635" y="521031"/>
                </a:lnTo>
                <a:lnTo>
                  <a:pt x="889063" y="491256"/>
                </a:lnTo>
                <a:lnTo>
                  <a:pt x="879945" y="463003"/>
                </a:lnTo>
                <a:lnTo>
                  <a:pt x="852526" y="431215"/>
                </a:lnTo>
                <a:lnTo>
                  <a:pt x="812343" y="407974"/>
                </a:lnTo>
                <a:lnTo>
                  <a:pt x="800754" y="406017"/>
                </a:lnTo>
                <a:lnTo>
                  <a:pt x="789020" y="406363"/>
                </a:lnTo>
                <a:lnTo>
                  <a:pt x="777771" y="409226"/>
                </a:lnTo>
                <a:lnTo>
                  <a:pt x="767639" y="414820"/>
                </a:lnTo>
                <a:lnTo>
                  <a:pt x="765150" y="414070"/>
                </a:lnTo>
                <a:lnTo>
                  <a:pt x="724675" y="398373"/>
                </a:lnTo>
                <a:lnTo>
                  <a:pt x="725132" y="397192"/>
                </a:lnTo>
                <a:lnTo>
                  <a:pt x="725081" y="397408"/>
                </a:lnTo>
                <a:lnTo>
                  <a:pt x="802297" y="198145"/>
                </a:lnTo>
                <a:lnTo>
                  <a:pt x="595237" y="115239"/>
                </a:lnTo>
                <a:lnTo>
                  <a:pt x="584746" y="139788"/>
                </a:lnTo>
                <a:lnTo>
                  <a:pt x="583692" y="152374"/>
                </a:lnTo>
                <a:lnTo>
                  <a:pt x="586994" y="159854"/>
                </a:lnTo>
                <a:lnTo>
                  <a:pt x="589496" y="167259"/>
                </a:lnTo>
                <a:lnTo>
                  <a:pt x="594454" y="195387"/>
                </a:lnTo>
                <a:lnTo>
                  <a:pt x="591117" y="223735"/>
                </a:lnTo>
                <a:lnTo>
                  <a:pt x="579372" y="248912"/>
                </a:lnTo>
                <a:lnTo>
                  <a:pt x="543059" y="274296"/>
                </a:lnTo>
                <a:lnTo>
                  <a:pt x="501339" y="277798"/>
                </a:lnTo>
                <a:lnTo>
                  <a:pt x="477347" y="272589"/>
                </a:lnTo>
                <a:lnTo>
                  <a:pt x="455440" y="262051"/>
                </a:lnTo>
                <a:lnTo>
                  <a:pt x="437122" y="246176"/>
                </a:lnTo>
                <a:lnTo>
                  <a:pt x="424355" y="225314"/>
                </a:lnTo>
                <a:lnTo>
                  <a:pt x="418548" y="201529"/>
                </a:lnTo>
                <a:lnTo>
                  <a:pt x="420352" y="177421"/>
                </a:lnTo>
                <a:lnTo>
                  <a:pt x="430416" y="155587"/>
                </a:lnTo>
                <a:lnTo>
                  <a:pt x="439087" y="145701"/>
                </a:lnTo>
                <a:lnTo>
                  <a:pt x="449074" y="137061"/>
                </a:lnTo>
                <a:lnTo>
                  <a:pt x="470332" y="121031"/>
                </a:lnTo>
                <a:lnTo>
                  <a:pt x="480633" y="111496"/>
                </a:lnTo>
                <a:lnTo>
                  <a:pt x="488347" y="101430"/>
                </a:lnTo>
                <a:lnTo>
                  <a:pt x="494328" y="90432"/>
                </a:lnTo>
                <a:lnTo>
                  <a:pt x="499428" y="78105"/>
                </a:lnTo>
                <a:lnTo>
                  <a:pt x="290995" y="0"/>
                </a:lnTo>
                <a:close/>
              </a:path>
            </a:pathLst>
          </a:custGeom>
          <a:solidFill>
            <a:srgbClr val="F8CF1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2065" y="1602117"/>
            <a:ext cx="2531745" cy="2019300"/>
            <a:chOff x="2282065" y="1602117"/>
            <a:chExt cx="2531745" cy="2019300"/>
          </a:xfrm>
        </p:grpSpPr>
        <p:sp>
          <p:nvSpPr>
            <p:cNvPr id="3" name="object 3"/>
            <p:cNvSpPr/>
            <p:nvPr/>
          </p:nvSpPr>
          <p:spPr>
            <a:xfrm>
              <a:off x="2320995" y="1602117"/>
              <a:ext cx="2493010" cy="2019300"/>
            </a:xfrm>
            <a:custGeom>
              <a:avLst/>
              <a:gdLst/>
              <a:ahLst/>
              <a:cxnLst/>
              <a:rect l="l" t="t" r="r" b="b"/>
              <a:pathLst>
                <a:path w="2493010" h="2019300">
                  <a:moveTo>
                    <a:pt x="1434505" y="54"/>
                  </a:moveTo>
                  <a:lnTo>
                    <a:pt x="1380255" y="0"/>
                  </a:lnTo>
                  <a:lnTo>
                    <a:pt x="1327913" y="537"/>
                  </a:lnTo>
                  <a:lnTo>
                    <a:pt x="1277981" y="1534"/>
                  </a:lnTo>
                  <a:lnTo>
                    <a:pt x="1230961" y="2860"/>
                  </a:lnTo>
                  <a:lnTo>
                    <a:pt x="1147670" y="5968"/>
                  </a:lnTo>
                  <a:lnTo>
                    <a:pt x="1104151" y="8742"/>
                  </a:lnTo>
                  <a:lnTo>
                    <a:pt x="1057879" y="13526"/>
                  </a:lnTo>
                  <a:lnTo>
                    <a:pt x="1009343" y="20288"/>
                  </a:lnTo>
                  <a:lnTo>
                    <a:pt x="959029" y="28996"/>
                  </a:lnTo>
                  <a:lnTo>
                    <a:pt x="907428" y="39617"/>
                  </a:lnTo>
                  <a:lnTo>
                    <a:pt x="855027" y="52121"/>
                  </a:lnTo>
                  <a:lnTo>
                    <a:pt x="802314" y="66475"/>
                  </a:lnTo>
                  <a:lnTo>
                    <a:pt x="749779" y="82647"/>
                  </a:lnTo>
                  <a:lnTo>
                    <a:pt x="697909" y="100606"/>
                  </a:lnTo>
                  <a:lnTo>
                    <a:pt x="647192" y="120320"/>
                  </a:lnTo>
                  <a:lnTo>
                    <a:pt x="598118" y="141756"/>
                  </a:lnTo>
                  <a:lnTo>
                    <a:pt x="551174" y="164884"/>
                  </a:lnTo>
                  <a:lnTo>
                    <a:pt x="506848" y="189671"/>
                  </a:lnTo>
                  <a:lnTo>
                    <a:pt x="465630" y="216085"/>
                  </a:lnTo>
                  <a:lnTo>
                    <a:pt x="428008" y="244094"/>
                  </a:lnTo>
                  <a:lnTo>
                    <a:pt x="394469" y="273668"/>
                  </a:lnTo>
                  <a:lnTo>
                    <a:pt x="365503" y="304773"/>
                  </a:lnTo>
                  <a:lnTo>
                    <a:pt x="337224" y="339465"/>
                  </a:lnTo>
                  <a:lnTo>
                    <a:pt x="308062" y="376740"/>
                  </a:lnTo>
                  <a:lnTo>
                    <a:pt x="278371" y="416313"/>
                  </a:lnTo>
                  <a:lnTo>
                    <a:pt x="248506" y="457901"/>
                  </a:lnTo>
                  <a:lnTo>
                    <a:pt x="218823" y="501220"/>
                  </a:lnTo>
                  <a:lnTo>
                    <a:pt x="189675" y="545987"/>
                  </a:lnTo>
                  <a:lnTo>
                    <a:pt x="161419" y="591918"/>
                  </a:lnTo>
                  <a:lnTo>
                    <a:pt x="134410" y="638729"/>
                  </a:lnTo>
                  <a:lnTo>
                    <a:pt x="109003" y="686137"/>
                  </a:lnTo>
                  <a:lnTo>
                    <a:pt x="85552" y="733859"/>
                  </a:lnTo>
                  <a:lnTo>
                    <a:pt x="64413" y="781610"/>
                  </a:lnTo>
                  <a:lnTo>
                    <a:pt x="45941" y="829107"/>
                  </a:lnTo>
                  <a:lnTo>
                    <a:pt x="30492" y="876066"/>
                  </a:lnTo>
                  <a:lnTo>
                    <a:pt x="18419" y="922203"/>
                  </a:lnTo>
                  <a:lnTo>
                    <a:pt x="10079" y="967236"/>
                  </a:lnTo>
                  <a:lnTo>
                    <a:pt x="5826" y="1010880"/>
                  </a:lnTo>
                  <a:lnTo>
                    <a:pt x="3534" y="1057965"/>
                  </a:lnTo>
                  <a:lnTo>
                    <a:pt x="1455" y="1107483"/>
                  </a:lnTo>
                  <a:lnTo>
                    <a:pt x="105" y="1158762"/>
                  </a:lnTo>
                  <a:lnTo>
                    <a:pt x="0" y="1211132"/>
                  </a:lnTo>
                  <a:lnTo>
                    <a:pt x="1655" y="1263919"/>
                  </a:lnTo>
                  <a:lnTo>
                    <a:pt x="5586" y="1316453"/>
                  </a:lnTo>
                  <a:lnTo>
                    <a:pt x="12308" y="1368061"/>
                  </a:lnTo>
                  <a:lnTo>
                    <a:pt x="22338" y="1418071"/>
                  </a:lnTo>
                  <a:lnTo>
                    <a:pt x="36191" y="1465812"/>
                  </a:lnTo>
                  <a:lnTo>
                    <a:pt x="54383" y="1510612"/>
                  </a:lnTo>
                  <a:lnTo>
                    <a:pt x="77429" y="1551799"/>
                  </a:lnTo>
                  <a:lnTo>
                    <a:pt x="103323" y="1587678"/>
                  </a:lnTo>
                  <a:lnTo>
                    <a:pt x="134154" y="1624272"/>
                  </a:lnTo>
                  <a:lnTo>
                    <a:pt x="169193" y="1661199"/>
                  </a:lnTo>
                  <a:lnTo>
                    <a:pt x="207711" y="1698076"/>
                  </a:lnTo>
                  <a:lnTo>
                    <a:pt x="248977" y="1734521"/>
                  </a:lnTo>
                  <a:lnTo>
                    <a:pt x="292262" y="1770153"/>
                  </a:lnTo>
                  <a:lnTo>
                    <a:pt x="336838" y="1804589"/>
                  </a:lnTo>
                  <a:lnTo>
                    <a:pt x="381973" y="1837447"/>
                  </a:lnTo>
                  <a:lnTo>
                    <a:pt x="426939" y="1868346"/>
                  </a:lnTo>
                  <a:lnTo>
                    <a:pt x="471007" y="1896902"/>
                  </a:lnTo>
                  <a:lnTo>
                    <a:pt x="513446" y="1922735"/>
                  </a:lnTo>
                  <a:lnTo>
                    <a:pt x="553527" y="1945462"/>
                  </a:lnTo>
                  <a:lnTo>
                    <a:pt x="590521" y="1964701"/>
                  </a:lnTo>
                  <a:lnTo>
                    <a:pt x="653886" y="1988661"/>
                  </a:lnTo>
                  <a:lnTo>
                    <a:pt x="730168" y="2005345"/>
                  </a:lnTo>
                  <a:lnTo>
                    <a:pt x="772563" y="2011103"/>
                  </a:lnTo>
                  <a:lnTo>
                    <a:pt x="817476" y="2015218"/>
                  </a:lnTo>
                  <a:lnTo>
                    <a:pt x="864672" y="2017746"/>
                  </a:lnTo>
                  <a:lnTo>
                    <a:pt x="913914" y="2018746"/>
                  </a:lnTo>
                  <a:lnTo>
                    <a:pt x="964966" y="2018276"/>
                  </a:lnTo>
                  <a:lnTo>
                    <a:pt x="1017590" y="2016395"/>
                  </a:lnTo>
                  <a:lnTo>
                    <a:pt x="1071549" y="2013161"/>
                  </a:lnTo>
                  <a:lnTo>
                    <a:pt x="1126607" y="2008632"/>
                  </a:lnTo>
                  <a:lnTo>
                    <a:pt x="1182528" y="2002866"/>
                  </a:lnTo>
                  <a:lnTo>
                    <a:pt x="1239074" y="1995922"/>
                  </a:lnTo>
                  <a:lnTo>
                    <a:pt x="1296009" y="1987857"/>
                  </a:lnTo>
                  <a:lnTo>
                    <a:pt x="1353096" y="1978730"/>
                  </a:lnTo>
                  <a:lnTo>
                    <a:pt x="1410098" y="1968599"/>
                  </a:lnTo>
                  <a:lnTo>
                    <a:pt x="1466779" y="1957523"/>
                  </a:lnTo>
                  <a:lnTo>
                    <a:pt x="1522901" y="1945560"/>
                  </a:lnTo>
                  <a:lnTo>
                    <a:pt x="1578228" y="1932767"/>
                  </a:lnTo>
                  <a:lnTo>
                    <a:pt x="1632524" y="1919204"/>
                  </a:lnTo>
                  <a:lnTo>
                    <a:pt x="1685551" y="1904927"/>
                  </a:lnTo>
                  <a:lnTo>
                    <a:pt x="1737073" y="1889997"/>
                  </a:lnTo>
                  <a:lnTo>
                    <a:pt x="1786853" y="1874470"/>
                  </a:lnTo>
                  <a:lnTo>
                    <a:pt x="1834654" y="1858406"/>
                  </a:lnTo>
                  <a:lnTo>
                    <a:pt x="1880240" y="1841861"/>
                  </a:lnTo>
                  <a:lnTo>
                    <a:pt x="1923374" y="1824896"/>
                  </a:lnTo>
                  <a:lnTo>
                    <a:pt x="1963818" y="1807567"/>
                  </a:lnTo>
                  <a:lnTo>
                    <a:pt x="2001337" y="1789933"/>
                  </a:lnTo>
                  <a:lnTo>
                    <a:pt x="2035694" y="1772052"/>
                  </a:lnTo>
                  <a:lnTo>
                    <a:pt x="2093973" y="1735784"/>
                  </a:lnTo>
                  <a:lnTo>
                    <a:pt x="2129829" y="1708670"/>
                  </a:lnTo>
                  <a:lnTo>
                    <a:pt x="2164025" y="1680033"/>
                  </a:lnTo>
                  <a:lnTo>
                    <a:pt x="2196556" y="1649948"/>
                  </a:lnTo>
                  <a:lnTo>
                    <a:pt x="2227418" y="1618488"/>
                  </a:lnTo>
                  <a:lnTo>
                    <a:pt x="2256606" y="1585729"/>
                  </a:lnTo>
                  <a:lnTo>
                    <a:pt x="2284116" y="1551745"/>
                  </a:lnTo>
                  <a:lnTo>
                    <a:pt x="2309945" y="1516611"/>
                  </a:lnTo>
                  <a:lnTo>
                    <a:pt x="2334088" y="1480400"/>
                  </a:lnTo>
                  <a:lnTo>
                    <a:pt x="2356541" y="1443189"/>
                  </a:lnTo>
                  <a:lnTo>
                    <a:pt x="2377300" y="1405051"/>
                  </a:lnTo>
                  <a:lnTo>
                    <a:pt x="2396360" y="1366061"/>
                  </a:lnTo>
                  <a:lnTo>
                    <a:pt x="2413718" y="1326293"/>
                  </a:lnTo>
                  <a:lnTo>
                    <a:pt x="2429370" y="1285822"/>
                  </a:lnTo>
                  <a:lnTo>
                    <a:pt x="2443310" y="1244723"/>
                  </a:lnTo>
                  <a:lnTo>
                    <a:pt x="2455536" y="1203070"/>
                  </a:lnTo>
                  <a:lnTo>
                    <a:pt x="2466043" y="1160938"/>
                  </a:lnTo>
                  <a:lnTo>
                    <a:pt x="2474826" y="1118401"/>
                  </a:lnTo>
                  <a:lnTo>
                    <a:pt x="2481882" y="1075534"/>
                  </a:lnTo>
                  <a:lnTo>
                    <a:pt x="2487206" y="1032412"/>
                  </a:lnTo>
                  <a:lnTo>
                    <a:pt x="2490795" y="989109"/>
                  </a:lnTo>
                  <a:lnTo>
                    <a:pt x="2492644" y="945699"/>
                  </a:lnTo>
                  <a:lnTo>
                    <a:pt x="2492749" y="902257"/>
                  </a:lnTo>
                  <a:lnTo>
                    <a:pt x="2491105" y="858859"/>
                  </a:lnTo>
                  <a:lnTo>
                    <a:pt x="2487710" y="815577"/>
                  </a:lnTo>
                  <a:lnTo>
                    <a:pt x="2482558" y="772488"/>
                  </a:lnTo>
                  <a:lnTo>
                    <a:pt x="2475645" y="729665"/>
                  </a:lnTo>
                  <a:lnTo>
                    <a:pt x="2466967" y="687183"/>
                  </a:lnTo>
                  <a:lnTo>
                    <a:pt x="2456521" y="645116"/>
                  </a:lnTo>
                  <a:lnTo>
                    <a:pt x="2444301" y="603540"/>
                  </a:lnTo>
                  <a:lnTo>
                    <a:pt x="2430304" y="562529"/>
                  </a:lnTo>
                  <a:lnTo>
                    <a:pt x="2414526" y="522157"/>
                  </a:lnTo>
                  <a:lnTo>
                    <a:pt x="2396962" y="482499"/>
                  </a:lnTo>
                  <a:lnTo>
                    <a:pt x="2377609" y="443629"/>
                  </a:lnTo>
                  <a:lnTo>
                    <a:pt x="2356462" y="405622"/>
                  </a:lnTo>
                  <a:lnTo>
                    <a:pt x="2333516" y="368553"/>
                  </a:lnTo>
                  <a:lnTo>
                    <a:pt x="2308769" y="332497"/>
                  </a:lnTo>
                  <a:lnTo>
                    <a:pt x="2282215" y="297527"/>
                  </a:lnTo>
                  <a:lnTo>
                    <a:pt x="2253851" y="263718"/>
                  </a:lnTo>
                  <a:lnTo>
                    <a:pt x="2223672" y="231145"/>
                  </a:lnTo>
                  <a:lnTo>
                    <a:pt x="2191674" y="199883"/>
                  </a:lnTo>
                  <a:lnTo>
                    <a:pt x="2157854" y="170006"/>
                  </a:lnTo>
                  <a:lnTo>
                    <a:pt x="2122206" y="141588"/>
                  </a:lnTo>
                  <a:lnTo>
                    <a:pt x="2084727" y="114705"/>
                  </a:lnTo>
                  <a:lnTo>
                    <a:pt x="2051402" y="94942"/>
                  </a:lnTo>
                  <a:lnTo>
                    <a:pt x="2013453" y="77487"/>
                  </a:lnTo>
                  <a:lnTo>
                    <a:pt x="1971382" y="62207"/>
                  </a:lnTo>
                  <a:lnTo>
                    <a:pt x="1925691" y="48972"/>
                  </a:lnTo>
                  <a:lnTo>
                    <a:pt x="1876884" y="37649"/>
                  </a:lnTo>
                  <a:lnTo>
                    <a:pt x="1825461" y="28105"/>
                  </a:lnTo>
                  <a:lnTo>
                    <a:pt x="1771927" y="20210"/>
                  </a:lnTo>
                  <a:lnTo>
                    <a:pt x="1716783" y="13831"/>
                  </a:lnTo>
                  <a:lnTo>
                    <a:pt x="1660532" y="8835"/>
                  </a:lnTo>
                  <a:lnTo>
                    <a:pt x="1603676" y="5092"/>
                  </a:lnTo>
                  <a:lnTo>
                    <a:pt x="1546718" y="2469"/>
                  </a:lnTo>
                  <a:lnTo>
                    <a:pt x="1490160" y="833"/>
                  </a:lnTo>
                  <a:lnTo>
                    <a:pt x="1434505" y="54"/>
                  </a:lnTo>
                  <a:close/>
                </a:path>
              </a:pathLst>
            </a:custGeom>
            <a:solidFill>
              <a:srgbClr val="469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065" y="1700699"/>
              <a:ext cx="149745" cy="12128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419" y="4180750"/>
            <a:ext cx="149745" cy="1212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714" y="1363744"/>
            <a:ext cx="149745" cy="1212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3934" y="4560897"/>
            <a:ext cx="149743" cy="1212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58729" y="1885365"/>
            <a:ext cx="1890395" cy="15182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3525" marR="180975" algn="ctr">
              <a:lnSpc>
                <a:spcPts val="1460"/>
              </a:lnSpc>
              <a:spcBef>
                <a:spcPts val="18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Children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are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unique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and will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reach</a:t>
            </a:r>
            <a:endParaRPr sz="1250">
              <a:latin typeface="GTWalsheimProMedium"/>
              <a:cs typeface="GTWalsheimProMedium"/>
            </a:endParaRPr>
          </a:p>
          <a:p>
            <a:pPr marL="12065" marR="5080" algn="ctr">
              <a:lnSpc>
                <a:spcPts val="1460"/>
              </a:lnSpc>
              <a:spcBef>
                <a:spcPts val="10"/>
              </a:spcBef>
            </a:pP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developmental</a:t>
            </a:r>
            <a:r>
              <a:rPr sz="1250" spc="4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milestones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at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diﬀerent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rate.</a:t>
            </a:r>
            <a:endParaRPr sz="1250">
              <a:latin typeface="GTWalsheimProMedium"/>
              <a:cs typeface="GTWalsheimProMedium"/>
            </a:endParaRPr>
          </a:p>
          <a:p>
            <a:pPr marL="44450" marR="147320" algn="ctr">
              <a:lnSpc>
                <a:spcPts val="1460"/>
              </a:lnSpc>
              <a:spcBef>
                <a:spcPts val="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Sometimes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children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are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delayed and may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not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reach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expected</a:t>
            </a:r>
            <a:endParaRPr sz="1250">
              <a:latin typeface="GTWalsheimProMedium"/>
              <a:cs typeface="GTWalsheimProMedium"/>
            </a:endParaRPr>
          </a:p>
          <a:p>
            <a:pPr marR="321310" algn="ctr">
              <a:lnSpc>
                <a:spcPts val="1430"/>
              </a:lnSpc>
            </a:pP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milestones.</a:t>
            </a:r>
            <a:endParaRPr sz="1250">
              <a:latin typeface="GTWalsheimProMedium"/>
              <a:cs typeface="GTWalsheimPro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1302" y="4116948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10" h="2019300">
                <a:moveTo>
                  <a:pt x="1434505" y="54"/>
                </a:moveTo>
                <a:lnTo>
                  <a:pt x="1380255" y="0"/>
                </a:lnTo>
                <a:lnTo>
                  <a:pt x="1327913" y="537"/>
                </a:lnTo>
                <a:lnTo>
                  <a:pt x="1277981" y="1534"/>
                </a:lnTo>
                <a:lnTo>
                  <a:pt x="1230961" y="2860"/>
                </a:lnTo>
                <a:lnTo>
                  <a:pt x="1147670" y="5968"/>
                </a:lnTo>
                <a:lnTo>
                  <a:pt x="1104151" y="8742"/>
                </a:lnTo>
                <a:lnTo>
                  <a:pt x="1057879" y="13526"/>
                </a:lnTo>
                <a:lnTo>
                  <a:pt x="1009343" y="20288"/>
                </a:lnTo>
                <a:lnTo>
                  <a:pt x="959029" y="28996"/>
                </a:lnTo>
                <a:lnTo>
                  <a:pt x="907428" y="39617"/>
                </a:lnTo>
                <a:lnTo>
                  <a:pt x="855027" y="52121"/>
                </a:lnTo>
                <a:lnTo>
                  <a:pt x="802314" y="66475"/>
                </a:lnTo>
                <a:lnTo>
                  <a:pt x="749779" y="82647"/>
                </a:lnTo>
                <a:lnTo>
                  <a:pt x="697909" y="100606"/>
                </a:lnTo>
                <a:lnTo>
                  <a:pt x="647192" y="120320"/>
                </a:lnTo>
                <a:lnTo>
                  <a:pt x="598118" y="141756"/>
                </a:lnTo>
                <a:lnTo>
                  <a:pt x="551174" y="164884"/>
                </a:lnTo>
                <a:lnTo>
                  <a:pt x="506848" y="189671"/>
                </a:lnTo>
                <a:lnTo>
                  <a:pt x="465630" y="216085"/>
                </a:lnTo>
                <a:lnTo>
                  <a:pt x="428008" y="244094"/>
                </a:lnTo>
                <a:lnTo>
                  <a:pt x="394469" y="273668"/>
                </a:lnTo>
                <a:lnTo>
                  <a:pt x="365503" y="304773"/>
                </a:lnTo>
                <a:lnTo>
                  <a:pt x="337224" y="339465"/>
                </a:lnTo>
                <a:lnTo>
                  <a:pt x="308062" y="376740"/>
                </a:lnTo>
                <a:lnTo>
                  <a:pt x="278371" y="416313"/>
                </a:lnTo>
                <a:lnTo>
                  <a:pt x="248506" y="457901"/>
                </a:lnTo>
                <a:lnTo>
                  <a:pt x="218823" y="501220"/>
                </a:lnTo>
                <a:lnTo>
                  <a:pt x="189675" y="545987"/>
                </a:lnTo>
                <a:lnTo>
                  <a:pt x="161419" y="591918"/>
                </a:lnTo>
                <a:lnTo>
                  <a:pt x="134410" y="638729"/>
                </a:lnTo>
                <a:lnTo>
                  <a:pt x="109003" y="686137"/>
                </a:lnTo>
                <a:lnTo>
                  <a:pt x="85552" y="733859"/>
                </a:lnTo>
                <a:lnTo>
                  <a:pt x="64413" y="781610"/>
                </a:lnTo>
                <a:lnTo>
                  <a:pt x="45941" y="829107"/>
                </a:lnTo>
                <a:lnTo>
                  <a:pt x="30492" y="876066"/>
                </a:lnTo>
                <a:lnTo>
                  <a:pt x="18419" y="922203"/>
                </a:lnTo>
                <a:lnTo>
                  <a:pt x="10079" y="967236"/>
                </a:lnTo>
                <a:lnTo>
                  <a:pt x="5826" y="1010880"/>
                </a:lnTo>
                <a:lnTo>
                  <a:pt x="3534" y="1057965"/>
                </a:lnTo>
                <a:lnTo>
                  <a:pt x="1455" y="1107483"/>
                </a:lnTo>
                <a:lnTo>
                  <a:pt x="105" y="1158762"/>
                </a:lnTo>
                <a:lnTo>
                  <a:pt x="0" y="1211132"/>
                </a:lnTo>
                <a:lnTo>
                  <a:pt x="1655" y="1263919"/>
                </a:lnTo>
                <a:lnTo>
                  <a:pt x="5586" y="1316453"/>
                </a:lnTo>
                <a:lnTo>
                  <a:pt x="12308" y="1368061"/>
                </a:lnTo>
                <a:lnTo>
                  <a:pt x="22338" y="1418071"/>
                </a:lnTo>
                <a:lnTo>
                  <a:pt x="36191" y="1465812"/>
                </a:lnTo>
                <a:lnTo>
                  <a:pt x="54383" y="1510612"/>
                </a:lnTo>
                <a:lnTo>
                  <a:pt x="77429" y="1551799"/>
                </a:lnTo>
                <a:lnTo>
                  <a:pt x="103323" y="1587678"/>
                </a:lnTo>
                <a:lnTo>
                  <a:pt x="134154" y="1624272"/>
                </a:lnTo>
                <a:lnTo>
                  <a:pt x="169193" y="1661199"/>
                </a:lnTo>
                <a:lnTo>
                  <a:pt x="207711" y="1698076"/>
                </a:lnTo>
                <a:lnTo>
                  <a:pt x="248977" y="1734521"/>
                </a:lnTo>
                <a:lnTo>
                  <a:pt x="292262" y="1770153"/>
                </a:lnTo>
                <a:lnTo>
                  <a:pt x="336838" y="1804589"/>
                </a:lnTo>
                <a:lnTo>
                  <a:pt x="381973" y="1837447"/>
                </a:lnTo>
                <a:lnTo>
                  <a:pt x="426939" y="1868346"/>
                </a:lnTo>
                <a:lnTo>
                  <a:pt x="471007" y="1896902"/>
                </a:lnTo>
                <a:lnTo>
                  <a:pt x="513446" y="1922735"/>
                </a:lnTo>
                <a:lnTo>
                  <a:pt x="553527" y="1945462"/>
                </a:lnTo>
                <a:lnTo>
                  <a:pt x="590521" y="1964701"/>
                </a:lnTo>
                <a:lnTo>
                  <a:pt x="653886" y="1988661"/>
                </a:lnTo>
                <a:lnTo>
                  <a:pt x="730168" y="2005345"/>
                </a:lnTo>
                <a:lnTo>
                  <a:pt x="772563" y="2011103"/>
                </a:lnTo>
                <a:lnTo>
                  <a:pt x="817476" y="2015218"/>
                </a:lnTo>
                <a:lnTo>
                  <a:pt x="864672" y="2017746"/>
                </a:lnTo>
                <a:lnTo>
                  <a:pt x="913914" y="2018746"/>
                </a:lnTo>
                <a:lnTo>
                  <a:pt x="964966" y="2018276"/>
                </a:lnTo>
                <a:lnTo>
                  <a:pt x="1017590" y="2016395"/>
                </a:lnTo>
                <a:lnTo>
                  <a:pt x="1071549" y="2013161"/>
                </a:lnTo>
                <a:lnTo>
                  <a:pt x="1126607" y="2008631"/>
                </a:lnTo>
                <a:lnTo>
                  <a:pt x="1182528" y="2002865"/>
                </a:lnTo>
                <a:lnTo>
                  <a:pt x="1239074" y="1995920"/>
                </a:lnTo>
                <a:lnTo>
                  <a:pt x="1296009" y="1987855"/>
                </a:lnTo>
                <a:lnTo>
                  <a:pt x="1353096" y="1978728"/>
                </a:lnTo>
                <a:lnTo>
                  <a:pt x="1410098" y="1968597"/>
                </a:lnTo>
                <a:lnTo>
                  <a:pt x="1466779" y="1957521"/>
                </a:lnTo>
                <a:lnTo>
                  <a:pt x="1522901" y="1945557"/>
                </a:lnTo>
                <a:lnTo>
                  <a:pt x="1578228" y="1932764"/>
                </a:lnTo>
                <a:lnTo>
                  <a:pt x="1632524" y="1919200"/>
                </a:lnTo>
                <a:lnTo>
                  <a:pt x="1685551" y="1904923"/>
                </a:lnTo>
                <a:lnTo>
                  <a:pt x="1737073" y="1889992"/>
                </a:lnTo>
                <a:lnTo>
                  <a:pt x="1786853" y="1874465"/>
                </a:lnTo>
                <a:lnTo>
                  <a:pt x="1834654" y="1858400"/>
                </a:lnTo>
                <a:lnTo>
                  <a:pt x="1880240" y="1841855"/>
                </a:lnTo>
                <a:lnTo>
                  <a:pt x="1923374" y="1824888"/>
                </a:lnTo>
                <a:lnTo>
                  <a:pt x="1963818" y="1807558"/>
                </a:lnTo>
                <a:lnTo>
                  <a:pt x="2001337" y="1789923"/>
                </a:lnTo>
                <a:lnTo>
                  <a:pt x="2035694" y="1772042"/>
                </a:lnTo>
                <a:lnTo>
                  <a:pt x="2093973" y="1735771"/>
                </a:lnTo>
                <a:lnTo>
                  <a:pt x="2129829" y="1708658"/>
                </a:lnTo>
                <a:lnTo>
                  <a:pt x="2164025" y="1680022"/>
                </a:lnTo>
                <a:lnTo>
                  <a:pt x="2196556" y="1649938"/>
                </a:lnTo>
                <a:lnTo>
                  <a:pt x="2227418" y="1618479"/>
                </a:lnTo>
                <a:lnTo>
                  <a:pt x="2256606" y="1585720"/>
                </a:lnTo>
                <a:lnTo>
                  <a:pt x="2284116" y="1551737"/>
                </a:lnTo>
                <a:lnTo>
                  <a:pt x="2309945" y="1516603"/>
                </a:lnTo>
                <a:lnTo>
                  <a:pt x="2334088" y="1480394"/>
                </a:lnTo>
                <a:lnTo>
                  <a:pt x="2356541" y="1443183"/>
                </a:lnTo>
                <a:lnTo>
                  <a:pt x="2377300" y="1405045"/>
                </a:lnTo>
                <a:lnTo>
                  <a:pt x="2396360" y="1366055"/>
                </a:lnTo>
                <a:lnTo>
                  <a:pt x="2413718" y="1326288"/>
                </a:lnTo>
                <a:lnTo>
                  <a:pt x="2429370" y="1285818"/>
                </a:lnTo>
                <a:lnTo>
                  <a:pt x="2443310" y="1244719"/>
                </a:lnTo>
                <a:lnTo>
                  <a:pt x="2455536" y="1203067"/>
                </a:lnTo>
                <a:lnTo>
                  <a:pt x="2466043" y="1160935"/>
                </a:lnTo>
                <a:lnTo>
                  <a:pt x="2474826" y="1118398"/>
                </a:lnTo>
                <a:lnTo>
                  <a:pt x="2481882" y="1075532"/>
                </a:lnTo>
                <a:lnTo>
                  <a:pt x="2487206" y="1032410"/>
                </a:lnTo>
                <a:lnTo>
                  <a:pt x="2490795" y="989107"/>
                </a:lnTo>
                <a:lnTo>
                  <a:pt x="2492644" y="945697"/>
                </a:lnTo>
                <a:lnTo>
                  <a:pt x="2492749" y="902256"/>
                </a:lnTo>
                <a:lnTo>
                  <a:pt x="2491105" y="858857"/>
                </a:lnTo>
                <a:lnTo>
                  <a:pt x="2487710" y="815576"/>
                </a:lnTo>
                <a:lnTo>
                  <a:pt x="2482558" y="772487"/>
                </a:lnTo>
                <a:lnTo>
                  <a:pt x="2475645" y="729664"/>
                </a:lnTo>
                <a:lnTo>
                  <a:pt x="2466967" y="687182"/>
                </a:lnTo>
                <a:lnTo>
                  <a:pt x="2456521" y="645116"/>
                </a:lnTo>
                <a:lnTo>
                  <a:pt x="2444301" y="603540"/>
                </a:lnTo>
                <a:lnTo>
                  <a:pt x="2430304" y="562528"/>
                </a:lnTo>
                <a:lnTo>
                  <a:pt x="2414526" y="522157"/>
                </a:lnTo>
                <a:lnTo>
                  <a:pt x="2396962" y="482498"/>
                </a:lnTo>
                <a:lnTo>
                  <a:pt x="2377609" y="443629"/>
                </a:lnTo>
                <a:lnTo>
                  <a:pt x="2356462" y="405622"/>
                </a:lnTo>
                <a:lnTo>
                  <a:pt x="2333516" y="368553"/>
                </a:lnTo>
                <a:lnTo>
                  <a:pt x="2308769" y="332497"/>
                </a:lnTo>
                <a:lnTo>
                  <a:pt x="2282215" y="297527"/>
                </a:lnTo>
                <a:lnTo>
                  <a:pt x="2253851" y="263718"/>
                </a:lnTo>
                <a:lnTo>
                  <a:pt x="2223672" y="231145"/>
                </a:lnTo>
                <a:lnTo>
                  <a:pt x="2191674" y="199883"/>
                </a:lnTo>
                <a:lnTo>
                  <a:pt x="2157854" y="170006"/>
                </a:lnTo>
                <a:lnTo>
                  <a:pt x="2122206" y="141588"/>
                </a:lnTo>
                <a:lnTo>
                  <a:pt x="2084727" y="114705"/>
                </a:lnTo>
                <a:lnTo>
                  <a:pt x="2051402" y="94942"/>
                </a:lnTo>
                <a:lnTo>
                  <a:pt x="2013453" y="77487"/>
                </a:lnTo>
                <a:lnTo>
                  <a:pt x="1971382" y="62207"/>
                </a:lnTo>
                <a:lnTo>
                  <a:pt x="1925691" y="48972"/>
                </a:lnTo>
                <a:lnTo>
                  <a:pt x="1876884" y="37649"/>
                </a:lnTo>
                <a:lnTo>
                  <a:pt x="1825461" y="28105"/>
                </a:lnTo>
                <a:lnTo>
                  <a:pt x="1771927" y="20210"/>
                </a:lnTo>
                <a:lnTo>
                  <a:pt x="1716783" y="13831"/>
                </a:lnTo>
                <a:lnTo>
                  <a:pt x="1660532" y="8835"/>
                </a:lnTo>
                <a:lnTo>
                  <a:pt x="1603676" y="5092"/>
                </a:lnTo>
                <a:lnTo>
                  <a:pt x="1546718" y="2469"/>
                </a:lnTo>
                <a:lnTo>
                  <a:pt x="1490160" y="833"/>
                </a:lnTo>
                <a:lnTo>
                  <a:pt x="1434505" y="54"/>
                </a:lnTo>
                <a:close/>
              </a:path>
            </a:pathLst>
          </a:custGeom>
          <a:solidFill>
            <a:srgbClr val="FAA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11473" y="4638301"/>
            <a:ext cx="1933575" cy="960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07314" algn="ctr">
              <a:lnSpc>
                <a:spcPts val="1460"/>
              </a:lnSpc>
              <a:spcBef>
                <a:spcPts val="18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It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is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important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that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as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parents,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we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monitor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child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development</a:t>
            </a:r>
            <a:r>
              <a:rPr sz="1250" spc="-3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if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we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are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concerned,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speak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to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our</a:t>
            </a:r>
            <a:endParaRPr sz="1250">
              <a:latin typeface="GTWalsheimProMedium"/>
              <a:cs typeface="GTWalsheimProMedium"/>
            </a:endParaRPr>
          </a:p>
          <a:p>
            <a:pPr marR="98425" algn="ctr">
              <a:lnSpc>
                <a:spcPts val="1435"/>
              </a:lnSpc>
            </a:pP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child’s</a:t>
            </a:r>
            <a:r>
              <a:rPr sz="1250" spc="-6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Paediatrician.</a:t>
            </a:r>
            <a:endParaRPr sz="1250">
              <a:latin typeface="GTWalsheimProMedium"/>
              <a:cs typeface="GTWalsheimPro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09100" y="1388366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09" h="2019300">
                <a:moveTo>
                  <a:pt x="1434505" y="54"/>
                </a:moveTo>
                <a:lnTo>
                  <a:pt x="1380255" y="0"/>
                </a:lnTo>
                <a:lnTo>
                  <a:pt x="1327913" y="537"/>
                </a:lnTo>
                <a:lnTo>
                  <a:pt x="1277981" y="1534"/>
                </a:lnTo>
                <a:lnTo>
                  <a:pt x="1230961" y="2860"/>
                </a:lnTo>
                <a:lnTo>
                  <a:pt x="1147670" y="5968"/>
                </a:lnTo>
                <a:lnTo>
                  <a:pt x="1104151" y="8742"/>
                </a:lnTo>
                <a:lnTo>
                  <a:pt x="1057879" y="13526"/>
                </a:lnTo>
                <a:lnTo>
                  <a:pt x="1009343" y="20288"/>
                </a:lnTo>
                <a:lnTo>
                  <a:pt x="959029" y="28996"/>
                </a:lnTo>
                <a:lnTo>
                  <a:pt x="907428" y="39617"/>
                </a:lnTo>
                <a:lnTo>
                  <a:pt x="855027" y="52121"/>
                </a:lnTo>
                <a:lnTo>
                  <a:pt x="802314" y="66475"/>
                </a:lnTo>
                <a:lnTo>
                  <a:pt x="749779" y="82647"/>
                </a:lnTo>
                <a:lnTo>
                  <a:pt x="697909" y="100606"/>
                </a:lnTo>
                <a:lnTo>
                  <a:pt x="647192" y="120320"/>
                </a:lnTo>
                <a:lnTo>
                  <a:pt x="598118" y="141756"/>
                </a:lnTo>
                <a:lnTo>
                  <a:pt x="551174" y="164884"/>
                </a:lnTo>
                <a:lnTo>
                  <a:pt x="506848" y="189671"/>
                </a:lnTo>
                <a:lnTo>
                  <a:pt x="465630" y="216085"/>
                </a:lnTo>
                <a:lnTo>
                  <a:pt x="428008" y="244094"/>
                </a:lnTo>
                <a:lnTo>
                  <a:pt x="394469" y="273668"/>
                </a:lnTo>
                <a:lnTo>
                  <a:pt x="365503" y="304773"/>
                </a:lnTo>
                <a:lnTo>
                  <a:pt x="337224" y="339465"/>
                </a:lnTo>
                <a:lnTo>
                  <a:pt x="308062" y="376740"/>
                </a:lnTo>
                <a:lnTo>
                  <a:pt x="278371" y="416313"/>
                </a:lnTo>
                <a:lnTo>
                  <a:pt x="248506" y="457901"/>
                </a:lnTo>
                <a:lnTo>
                  <a:pt x="218823" y="501220"/>
                </a:lnTo>
                <a:lnTo>
                  <a:pt x="189675" y="545987"/>
                </a:lnTo>
                <a:lnTo>
                  <a:pt x="161419" y="591918"/>
                </a:lnTo>
                <a:lnTo>
                  <a:pt x="134410" y="638729"/>
                </a:lnTo>
                <a:lnTo>
                  <a:pt x="109003" y="686137"/>
                </a:lnTo>
                <a:lnTo>
                  <a:pt x="85552" y="733859"/>
                </a:lnTo>
                <a:lnTo>
                  <a:pt x="64413" y="781610"/>
                </a:lnTo>
                <a:lnTo>
                  <a:pt x="45941" y="829107"/>
                </a:lnTo>
                <a:lnTo>
                  <a:pt x="30492" y="876066"/>
                </a:lnTo>
                <a:lnTo>
                  <a:pt x="18419" y="922203"/>
                </a:lnTo>
                <a:lnTo>
                  <a:pt x="10079" y="967236"/>
                </a:lnTo>
                <a:lnTo>
                  <a:pt x="5826" y="1010880"/>
                </a:lnTo>
                <a:lnTo>
                  <a:pt x="3534" y="1057965"/>
                </a:lnTo>
                <a:lnTo>
                  <a:pt x="1455" y="1107483"/>
                </a:lnTo>
                <a:lnTo>
                  <a:pt x="105" y="1158762"/>
                </a:lnTo>
                <a:lnTo>
                  <a:pt x="0" y="1211132"/>
                </a:lnTo>
                <a:lnTo>
                  <a:pt x="1655" y="1263919"/>
                </a:lnTo>
                <a:lnTo>
                  <a:pt x="5586" y="1316453"/>
                </a:lnTo>
                <a:lnTo>
                  <a:pt x="12308" y="1368061"/>
                </a:lnTo>
                <a:lnTo>
                  <a:pt x="22338" y="1418071"/>
                </a:lnTo>
                <a:lnTo>
                  <a:pt x="36191" y="1465812"/>
                </a:lnTo>
                <a:lnTo>
                  <a:pt x="54383" y="1510612"/>
                </a:lnTo>
                <a:lnTo>
                  <a:pt x="77429" y="1551799"/>
                </a:lnTo>
                <a:lnTo>
                  <a:pt x="103323" y="1587678"/>
                </a:lnTo>
                <a:lnTo>
                  <a:pt x="134154" y="1624272"/>
                </a:lnTo>
                <a:lnTo>
                  <a:pt x="169193" y="1661199"/>
                </a:lnTo>
                <a:lnTo>
                  <a:pt x="207711" y="1698076"/>
                </a:lnTo>
                <a:lnTo>
                  <a:pt x="248977" y="1734521"/>
                </a:lnTo>
                <a:lnTo>
                  <a:pt x="292262" y="1770153"/>
                </a:lnTo>
                <a:lnTo>
                  <a:pt x="336838" y="1804589"/>
                </a:lnTo>
                <a:lnTo>
                  <a:pt x="381973" y="1837447"/>
                </a:lnTo>
                <a:lnTo>
                  <a:pt x="426939" y="1868346"/>
                </a:lnTo>
                <a:lnTo>
                  <a:pt x="471007" y="1896902"/>
                </a:lnTo>
                <a:lnTo>
                  <a:pt x="513446" y="1922735"/>
                </a:lnTo>
                <a:lnTo>
                  <a:pt x="553527" y="1945462"/>
                </a:lnTo>
                <a:lnTo>
                  <a:pt x="590521" y="1964701"/>
                </a:lnTo>
                <a:lnTo>
                  <a:pt x="653886" y="1988661"/>
                </a:lnTo>
                <a:lnTo>
                  <a:pt x="730168" y="2005345"/>
                </a:lnTo>
                <a:lnTo>
                  <a:pt x="772563" y="2011103"/>
                </a:lnTo>
                <a:lnTo>
                  <a:pt x="817476" y="2015218"/>
                </a:lnTo>
                <a:lnTo>
                  <a:pt x="864672" y="2017746"/>
                </a:lnTo>
                <a:lnTo>
                  <a:pt x="913914" y="2018746"/>
                </a:lnTo>
                <a:lnTo>
                  <a:pt x="964966" y="2018276"/>
                </a:lnTo>
                <a:lnTo>
                  <a:pt x="1017590" y="2016395"/>
                </a:lnTo>
                <a:lnTo>
                  <a:pt x="1071549" y="2013161"/>
                </a:lnTo>
                <a:lnTo>
                  <a:pt x="1126607" y="2008632"/>
                </a:lnTo>
                <a:lnTo>
                  <a:pt x="1182528" y="2002866"/>
                </a:lnTo>
                <a:lnTo>
                  <a:pt x="1239074" y="1995922"/>
                </a:lnTo>
                <a:lnTo>
                  <a:pt x="1296009" y="1987857"/>
                </a:lnTo>
                <a:lnTo>
                  <a:pt x="1353096" y="1978730"/>
                </a:lnTo>
                <a:lnTo>
                  <a:pt x="1410098" y="1968599"/>
                </a:lnTo>
                <a:lnTo>
                  <a:pt x="1466779" y="1957523"/>
                </a:lnTo>
                <a:lnTo>
                  <a:pt x="1522901" y="1945560"/>
                </a:lnTo>
                <a:lnTo>
                  <a:pt x="1578228" y="1932767"/>
                </a:lnTo>
                <a:lnTo>
                  <a:pt x="1632524" y="1919204"/>
                </a:lnTo>
                <a:lnTo>
                  <a:pt x="1685551" y="1904927"/>
                </a:lnTo>
                <a:lnTo>
                  <a:pt x="1737073" y="1889997"/>
                </a:lnTo>
                <a:lnTo>
                  <a:pt x="1786853" y="1874470"/>
                </a:lnTo>
                <a:lnTo>
                  <a:pt x="1834654" y="1858406"/>
                </a:lnTo>
                <a:lnTo>
                  <a:pt x="1880240" y="1841861"/>
                </a:lnTo>
                <a:lnTo>
                  <a:pt x="1923374" y="1824896"/>
                </a:lnTo>
                <a:lnTo>
                  <a:pt x="1963818" y="1807567"/>
                </a:lnTo>
                <a:lnTo>
                  <a:pt x="2001337" y="1789933"/>
                </a:lnTo>
                <a:lnTo>
                  <a:pt x="2035694" y="1772052"/>
                </a:lnTo>
                <a:lnTo>
                  <a:pt x="2093973" y="1735784"/>
                </a:lnTo>
                <a:lnTo>
                  <a:pt x="2129829" y="1708670"/>
                </a:lnTo>
                <a:lnTo>
                  <a:pt x="2164025" y="1680033"/>
                </a:lnTo>
                <a:lnTo>
                  <a:pt x="2196556" y="1649948"/>
                </a:lnTo>
                <a:lnTo>
                  <a:pt x="2227418" y="1618488"/>
                </a:lnTo>
                <a:lnTo>
                  <a:pt x="2256606" y="1585729"/>
                </a:lnTo>
                <a:lnTo>
                  <a:pt x="2284116" y="1551745"/>
                </a:lnTo>
                <a:lnTo>
                  <a:pt x="2309945" y="1516611"/>
                </a:lnTo>
                <a:lnTo>
                  <a:pt x="2334088" y="1480400"/>
                </a:lnTo>
                <a:lnTo>
                  <a:pt x="2356541" y="1443189"/>
                </a:lnTo>
                <a:lnTo>
                  <a:pt x="2377300" y="1405051"/>
                </a:lnTo>
                <a:lnTo>
                  <a:pt x="2396360" y="1366061"/>
                </a:lnTo>
                <a:lnTo>
                  <a:pt x="2413718" y="1326293"/>
                </a:lnTo>
                <a:lnTo>
                  <a:pt x="2429370" y="1285822"/>
                </a:lnTo>
                <a:lnTo>
                  <a:pt x="2443310" y="1244723"/>
                </a:lnTo>
                <a:lnTo>
                  <a:pt x="2455536" y="1203070"/>
                </a:lnTo>
                <a:lnTo>
                  <a:pt x="2466043" y="1160938"/>
                </a:lnTo>
                <a:lnTo>
                  <a:pt x="2474826" y="1118401"/>
                </a:lnTo>
                <a:lnTo>
                  <a:pt x="2481882" y="1075534"/>
                </a:lnTo>
                <a:lnTo>
                  <a:pt x="2487206" y="1032412"/>
                </a:lnTo>
                <a:lnTo>
                  <a:pt x="2490795" y="989109"/>
                </a:lnTo>
                <a:lnTo>
                  <a:pt x="2492644" y="945699"/>
                </a:lnTo>
                <a:lnTo>
                  <a:pt x="2492749" y="902257"/>
                </a:lnTo>
                <a:lnTo>
                  <a:pt x="2491105" y="858859"/>
                </a:lnTo>
                <a:lnTo>
                  <a:pt x="2487710" y="815577"/>
                </a:lnTo>
                <a:lnTo>
                  <a:pt x="2482558" y="772488"/>
                </a:lnTo>
                <a:lnTo>
                  <a:pt x="2475645" y="729665"/>
                </a:lnTo>
                <a:lnTo>
                  <a:pt x="2466967" y="687183"/>
                </a:lnTo>
                <a:lnTo>
                  <a:pt x="2456521" y="645116"/>
                </a:lnTo>
                <a:lnTo>
                  <a:pt x="2444301" y="603540"/>
                </a:lnTo>
                <a:lnTo>
                  <a:pt x="2430304" y="562529"/>
                </a:lnTo>
                <a:lnTo>
                  <a:pt x="2414526" y="522157"/>
                </a:lnTo>
                <a:lnTo>
                  <a:pt x="2396962" y="482499"/>
                </a:lnTo>
                <a:lnTo>
                  <a:pt x="2377609" y="443629"/>
                </a:lnTo>
                <a:lnTo>
                  <a:pt x="2356462" y="405622"/>
                </a:lnTo>
                <a:lnTo>
                  <a:pt x="2333516" y="368553"/>
                </a:lnTo>
                <a:lnTo>
                  <a:pt x="2308769" y="332497"/>
                </a:lnTo>
                <a:lnTo>
                  <a:pt x="2282215" y="297527"/>
                </a:lnTo>
                <a:lnTo>
                  <a:pt x="2253851" y="263718"/>
                </a:lnTo>
                <a:lnTo>
                  <a:pt x="2223672" y="231145"/>
                </a:lnTo>
                <a:lnTo>
                  <a:pt x="2191674" y="199883"/>
                </a:lnTo>
                <a:lnTo>
                  <a:pt x="2157854" y="170006"/>
                </a:lnTo>
                <a:lnTo>
                  <a:pt x="2122206" y="141588"/>
                </a:lnTo>
                <a:lnTo>
                  <a:pt x="2084727" y="114705"/>
                </a:lnTo>
                <a:lnTo>
                  <a:pt x="2051402" y="94942"/>
                </a:lnTo>
                <a:lnTo>
                  <a:pt x="2013453" y="77487"/>
                </a:lnTo>
                <a:lnTo>
                  <a:pt x="1971382" y="62207"/>
                </a:lnTo>
                <a:lnTo>
                  <a:pt x="1925691" y="48972"/>
                </a:lnTo>
                <a:lnTo>
                  <a:pt x="1876884" y="37649"/>
                </a:lnTo>
                <a:lnTo>
                  <a:pt x="1825461" y="28105"/>
                </a:lnTo>
                <a:lnTo>
                  <a:pt x="1771927" y="20210"/>
                </a:lnTo>
                <a:lnTo>
                  <a:pt x="1716783" y="13831"/>
                </a:lnTo>
                <a:lnTo>
                  <a:pt x="1660532" y="8835"/>
                </a:lnTo>
                <a:lnTo>
                  <a:pt x="1603676" y="5092"/>
                </a:lnTo>
                <a:lnTo>
                  <a:pt x="1546718" y="2469"/>
                </a:lnTo>
                <a:lnTo>
                  <a:pt x="1490160" y="833"/>
                </a:lnTo>
                <a:lnTo>
                  <a:pt x="1434505" y="54"/>
                </a:lnTo>
                <a:close/>
              </a:path>
            </a:pathLst>
          </a:custGeom>
          <a:solidFill>
            <a:srgbClr val="83CB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82733" y="1816780"/>
            <a:ext cx="1977389" cy="11468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 algn="ctr">
              <a:lnSpc>
                <a:spcPts val="1460"/>
              </a:lnSpc>
              <a:spcBef>
                <a:spcPts val="18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Early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Intervention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-</a:t>
            </a:r>
            <a:r>
              <a:rPr sz="1250" spc="28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The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purpose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of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early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intervention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is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to</a:t>
            </a:r>
            <a:r>
              <a:rPr sz="1250" spc="-1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lessen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the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eﬀects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of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the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disability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or</a:t>
            </a:r>
            <a:endParaRPr sz="1250">
              <a:latin typeface="GTWalsheimProMedium"/>
              <a:cs typeface="GTWalsheimProMedium"/>
            </a:endParaRPr>
          </a:p>
          <a:p>
            <a:pPr marL="41275" marR="147320" algn="ctr">
              <a:lnSpc>
                <a:spcPts val="1460"/>
              </a:lnSpc>
              <a:spcBef>
                <a:spcPts val="1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delay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or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provide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support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and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advice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as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required.</a:t>
            </a:r>
            <a:endParaRPr sz="1250">
              <a:latin typeface="GTWalsheimProMedium"/>
              <a:cs typeface="GTWalsheimPro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40115" y="4209694"/>
            <a:ext cx="2493010" cy="2019300"/>
          </a:xfrm>
          <a:custGeom>
            <a:avLst/>
            <a:gdLst/>
            <a:ahLst/>
            <a:cxnLst/>
            <a:rect l="l" t="t" r="r" b="b"/>
            <a:pathLst>
              <a:path w="2493009" h="2019300">
                <a:moveTo>
                  <a:pt x="1434505" y="54"/>
                </a:moveTo>
                <a:lnTo>
                  <a:pt x="1380255" y="0"/>
                </a:lnTo>
                <a:lnTo>
                  <a:pt x="1327913" y="537"/>
                </a:lnTo>
                <a:lnTo>
                  <a:pt x="1277981" y="1534"/>
                </a:lnTo>
                <a:lnTo>
                  <a:pt x="1230961" y="2860"/>
                </a:lnTo>
                <a:lnTo>
                  <a:pt x="1147670" y="5968"/>
                </a:lnTo>
                <a:lnTo>
                  <a:pt x="1104151" y="8742"/>
                </a:lnTo>
                <a:lnTo>
                  <a:pt x="1057879" y="13526"/>
                </a:lnTo>
                <a:lnTo>
                  <a:pt x="1009343" y="20288"/>
                </a:lnTo>
                <a:lnTo>
                  <a:pt x="959029" y="28996"/>
                </a:lnTo>
                <a:lnTo>
                  <a:pt x="907428" y="39617"/>
                </a:lnTo>
                <a:lnTo>
                  <a:pt x="855027" y="52121"/>
                </a:lnTo>
                <a:lnTo>
                  <a:pt x="802314" y="66475"/>
                </a:lnTo>
                <a:lnTo>
                  <a:pt x="749779" y="82647"/>
                </a:lnTo>
                <a:lnTo>
                  <a:pt x="697909" y="100606"/>
                </a:lnTo>
                <a:lnTo>
                  <a:pt x="647192" y="120320"/>
                </a:lnTo>
                <a:lnTo>
                  <a:pt x="598118" y="141756"/>
                </a:lnTo>
                <a:lnTo>
                  <a:pt x="551174" y="164884"/>
                </a:lnTo>
                <a:lnTo>
                  <a:pt x="506848" y="189671"/>
                </a:lnTo>
                <a:lnTo>
                  <a:pt x="465630" y="216085"/>
                </a:lnTo>
                <a:lnTo>
                  <a:pt x="428008" y="244094"/>
                </a:lnTo>
                <a:lnTo>
                  <a:pt x="394469" y="273668"/>
                </a:lnTo>
                <a:lnTo>
                  <a:pt x="365503" y="304773"/>
                </a:lnTo>
                <a:lnTo>
                  <a:pt x="337224" y="339465"/>
                </a:lnTo>
                <a:lnTo>
                  <a:pt x="308062" y="376740"/>
                </a:lnTo>
                <a:lnTo>
                  <a:pt x="278371" y="416313"/>
                </a:lnTo>
                <a:lnTo>
                  <a:pt x="248506" y="457901"/>
                </a:lnTo>
                <a:lnTo>
                  <a:pt x="218823" y="501220"/>
                </a:lnTo>
                <a:lnTo>
                  <a:pt x="189675" y="545987"/>
                </a:lnTo>
                <a:lnTo>
                  <a:pt x="161419" y="591918"/>
                </a:lnTo>
                <a:lnTo>
                  <a:pt x="134410" y="638729"/>
                </a:lnTo>
                <a:lnTo>
                  <a:pt x="109003" y="686137"/>
                </a:lnTo>
                <a:lnTo>
                  <a:pt x="85552" y="733859"/>
                </a:lnTo>
                <a:lnTo>
                  <a:pt x="64413" y="781610"/>
                </a:lnTo>
                <a:lnTo>
                  <a:pt x="45941" y="829107"/>
                </a:lnTo>
                <a:lnTo>
                  <a:pt x="30492" y="876066"/>
                </a:lnTo>
                <a:lnTo>
                  <a:pt x="18419" y="922203"/>
                </a:lnTo>
                <a:lnTo>
                  <a:pt x="10079" y="967236"/>
                </a:lnTo>
                <a:lnTo>
                  <a:pt x="5826" y="1010880"/>
                </a:lnTo>
                <a:lnTo>
                  <a:pt x="3534" y="1057965"/>
                </a:lnTo>
                <a:lnTo>
                  <a:pt x="1455" y="1107483"/>
                </a:lnTo>
                <a:lnTo>
                  <a:pt x="105" y="1158762"/>
                </a:lnTo>
                <a:lnTo>
                  <a:pt x="0" y="1211132"/>
                </a:lnTo>
                <a:lnTo>
                  <a:pt x="1655" y="1263919"/>
                </a:lnTo>
                <a:lnTo>
                  <a:pt x="5586" y="1316453"/>
                </a:lnTo>
                <a:lnTo>
                  <a:pt x="12308" y="1368061"/>
                </a:lnTo>
                <a:lnTo>
                  <a:pt x="22338" y="1418071"/>
                </a:lnTo>
                <a:lnTo>
                  <a:pt x="36191" y="1465812"/>
                </a:lnTo>
                <a:lnTo>
                  <a:pt x="54383" y="1510612"/>
                </a:lnTo>
                <a:lnTo>
                  <a:pt x="77429" y="1551799"/>
                </a:lnTo>
                <a:lnTo>
                  <a:pt x="103323" y="1587678"/>
                </a:lnTo>
                <a:lnTo>
                  <a:pt x="134154" y="1624272"/>
                </a:lnTo>
                <a:lnTo>
                  <a:pt x="169193" y="1661199"/>
                </a:lnTo>
                <a:lnTo>
                  <a:pt x="207711" y="1698076"/>
                </a:lnTo>
                <a:lnTo>
                  <a:pt x="248977" y="1734521"/>
                </a:lnTo>
                <a:lnTo>
                  <a:pt x="292262" y="1770153"/>
                </a:lnTo>
                <a:lnTo>
                  <a:pt x="336838" y="1804589"/>
                </a:lnTo>
                <a:lnTo>
                  <a:pt x="381973" y="1837447"/>
                </a:lnTo>
                <a:lnTo>
                  <a:pt x="426939" y="1868346"/>
                </a:lnTo>
                <a:lnTo>
                  <a:pt x="471007" y="1896902"/>
                </a:lnTo>
                <a:lnTo>
                  <a:pt x="513446" y="1922735"/>
                </a:lnTo>
                <a:lnTo>
                  <a:pt x="553527" y="1945462"/>
                </a:lnTo>
                <a:lnTo>
                  <a:pt x="590521" y="1964701"/>
                </a:lnTo>
                <a:lnTo>
                  <a:pt x="653886" y="1988661"/>
                </a:lnTo>
                <a:lnTo>
                  <a:pt x="730168" y="2005345"/>
                </a:lnTo>
                <a:lnTo>
                  <a:pt x="772563" y="2011103"/>
                </a:lnTo>
                <a:lnTo>
                  <a:pt x="817476" y="2015218"/>
                </a:lnTo>
                <a:lnTo>
                  <a:pt x="864672" y="2017746"/>
                </a:lnTo>
                <a:lnTo>
                  <a:pt x="913914" y="2018746"/>
                </a:lnTo>
                <a:lnTo>
                  <a:pt x="964966" y="2018276"/>
                </a:lnTo>
                <a:lnTo>
                  <a:pt x="1017590" y="2016395"/>
                </a:lnTo>
                <a:lnTo>
                  <a:pt x="1071549" y="2013161"/>
                </a:lnTo>
                <a:lnTo>
                  <a:pt x="1126607" y="2008631"/>
                </a:lnTo>
                <a:lnTo>
                  <a:pt x="1182528" y="2002865"/>
                </a:lnTo>
                <a:lnTo>
                  <a:pt x="1239074" y="1995920"/>
                </a:lnTo>
                <a:lnTo>
                  <a:pt x="1296009" y="1987855"/>
                </a:lnTo>
                <a:lnTo>
                  <a:pt x="1353096" y="1978728"/>
                </a:lnTo>
                <a:lnTo>
                  <a:pt x="1410098" y="1968597"/>
                </a:lnTo>
                <a:lnTo>
                  <a:pt x="1466779" y="1957521"/>
                </a:lnTo>
                <a:lnTo>
                  <a:pt x="1522901" y="1945557"/>
                </a:lnTo>
                <a:lnTo>
                  <a:pt x="1578228" y="1932764"/>
                </a:lnTo>
                <a:lnTo>
                  <a:pt x="1632524" y="1919200"/>
                </a:lnTo>
                <a:lnTo>
                  <a:pt x="1685551" y="1904923"/>
                </a:lnTo>
                <a:lnTo>
                  <a:pt x="1737073" y="1889992"/>
                </a:lnTo>
                <a:lnTo>
                  <a:pt x="1786853" y="1874465"/>
                </a:lnTo>
                <a:lnTo>
                  <a:pt x="1834654" y="1858400"/>
                </a:lnTo>
                <a:lnTo>
                  <a:pt x="1880240" y="1841855"/>
                </a:lnTo>
                <a:lnTo>
                  <a:pt x="1923374" y="1824888"/>
                </a:lnTo>
                <a:lnTo>
                  <a:pt x="1963818" y="1807558"/>
                </a:lnTo>
                <a:lnTo>
                  <a:pt x="2001337" y="1789923"/>
                </a:lnTo>
                <a:lnTo>
                  <a:pt x="2035694" y="1772042"/>
                </a:lnTo>
                <a:lnTo>
                  <a:pt x="2093973" y="1735771"/>
                </a:lnTo>
                <a:lnTo>
                  <a:pt x="2129829" y="1708658"/>
                </a:lnTo>
                <a:lnTo>
                  <a:pt x="2164025" y="1680022"/>
                </a:lnTo>
                <a:lnTo>
                  <a:pt x="2196556" y="1649938"/>
                </a:lnTo>
                <a:lnTo>
                  <a:pt x="2227418" y="1618479"/>
                </a:lnTo>
                <a:lnTo>
                  <a:pt x="2256606" y="1585720"/>
                </a:lnTo>
                <a:lnTo>
                  <a:pt x="2284116" y="1551737"/>
                </a:lnTo>
                <a:lnTo>
                  <a:pt x="2309945" y="1516603"/>
                </a:lnTo>
                <a:lnTo>
                  <a:pt x="2334088" y="1480394"/>
                </a:lnTo>
                <a:lnTo>
                  <a:pt x="2356541" y="1443183"/>
                </a:lnTo>
                <a:lnTo>
                  <a:pt x="2377300" y="1405045"/>
                </a:lnTo>
                <a:lnTo>
                  <a:pt x="2396360" y="1366055"/>
                </a:lnTo>
                <a:lnTo>
                  <a:pt x="2413718" y="1326288"/>
                </a:lnTo>
                <a:lnTo>
                  <a:pt x="2429370" y="1285818"/>
                </a:lnTo>
                <a:lnTo>
                  <a:pt x="2443310" y="1244719"/>
                </a:lnTo>
                <a:lnTo>
                  <a:pt x="2455536" y="1203067"/>
                </a:lnTo>
                <a:lnTo>
                  <a:pt x="2466043" y="1160935"/>
                </a:lnTo>
                <a:lnTo>
                  <a:pt x="2474826" y="1118398"/>
                </a:lnTo>
                <a:lnTo>
                  <a:pt x="2481882" y="1075532"/>
                </a:lnTo>
                <a:lnTo>
                  <a:pt x="2487206" y="1032410"/>
                </a:lnTo>
                <a:lnTo>
                  <a:pt x="2490795" y="989107"/>
                </a:lnTo>
                <a:lnTo>
                  <a:pt x="2492644" y="945697"/>
                </a:lnTo>
                <a:lnTo>
                  <a:pt x="2492749" y="902256"/>
                </a:lnTo>
                <a:lnTo>
                  <a:pt x="2491105" y="858857"/>
                </a:lnTo>
                <a:lnTo>
                  <a:pt x="2487710" y="815576"/>
                </a:lnTo>
                <a:lnTo>
                  <a:pt x="2482558" y="772487"/>
                </a:lnTo>
                <a:lnTo>
                  <a:pt x="2475645" y="729664"/>
                </a:lnTo>
                <a:lnTo>
                  <a:pt x="2466967" y="687182"/>
                </a:lnTo>
                <a:lnTo>
                  <a:pt x="2456521" y="645116"/>
                </a:lnTo>
                <a:lnTo>
                  <a:pt x="2444301" y="603540"/>
                </a:lnTo>
                <a:lnTo>
                  <a:pt x="2430304" y="562528"/>
                </a:lnTo>
                <a:lnTo>
                  <a:pt x="2414526" y="522157"/>
                </a:lnTo>
                <a:lnTo>
                  <a:pt x="2396962" y="482498"/>
                </a:lnTo>
                <a:lnTo>
                  <a:pt x="2377609" y="443629"/>
                </a:lnTo>
                <a:lnTo>
                  <a:pt x="2356462" y="405622"/>
                </a:lnTo>
                <a:lnTo>
                  <a:pt x="2333516" y="368553"/>
                </a:lnTo>
                <a:lnTo>
                  <a:pt x="2308769" y="332497"/>
                </a:lnTo>
                <a:lnTo>
                  <a:pt x="2282215" y="297527"/>
                </a:lnTo>
                <a:lnTo>
                  <a:pt x="2253851" y="263718"/>
                </a:lnTo>
                <a:lnTo>
                  <a:pt x="2223672" y="231145"/>
                </a:lnTo>
                <a:lnTo>
                  <a:pt x="2191674" y="199883"/>
                </a:lnTo>
                <a:lnTo>
                  <a:pt x="2157854" y="170006"/>
                </a:lnTo>
                <a:lnTo>
                  <a:pt x="2122206" y="141588"/>
                </a:lnTo>
                <a:lnTo>
                  <a:pt x="2084727" y="114705"/>
                </a:lnTo>
                <a:lnTo>
                  <a:pt x="2051402" y="94942"/>
                </a:lnTo>
                <a:lnTo>
                  <a:pt x="2013453" y="77487"/>
                </a:lnTo>
                <a:lnTo>
                  <a:pt x="1971382" y="62207"/>
                </a:lnTo>
                <a:lnTo>
                  <a:pt x="1925691" y="48972"/>
                </a:lnTo>
                <a:lnTo>
                  <a:pt x="1876884" y="37649"/>
                </a:lnTo>
                <a:lnTo>
                  <a:pt x="1825461" y="28105"/>
                </a:lnTo>
                <a:lnTo>
                  <a:pt x="1771927" y="20210"/>
                </a:lnTo>
                <a:lnTo>
                  <a:pt x="1716783" y="13831"/>
                </a:lnTo>
                <a:lnTo>
                  <a:pt x="1660532" y="8835"/>
                </a:lnTo>
                <a:lnTo>
                  <a:pt x="1603676" y="5092"/>
                </a:lnTo>
                <a:lnTo>
                  <a:pt x="1546718" y="2469"/>
                </a:lnTo>
                <a:lnTo>
                  <a:pt x="1490160" y="833"/>
                </a:lnTo>
                <a:lnTo>
                  <a:pt x="1434505" y="54"/>
                </a:lnTo>
                <a:close/>
              </a:path>
            </a:pathLst>
          </a:custGeom>
          <a:solidFill>
            <a:srgbClr val="F26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34787" y="4545135"/>
            <a:ext cx="2050414" cy="11468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9560" marR="120014" indent="36830" algn="just">
              <a:lnSpc>
                <a:spcPts val="1460"/>
              </a:lnSpc>
              <a:spcBef>
                <a:spcPts val="185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Sometimes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delays 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are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caused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as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result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of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50" dirty="0">
                <a:solidFill>
                  <a:srgbClr val="FFFFFF"/>
                </a:solidFill>
                <a:latin typeface="GTWalsheimProMedium"/>
                <a:cs typeface="GTWalsheimProMedium"/>
              </a:rPr>
              <a:t>a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child having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special</a:t>
            </a:r>
            <a:endParaRPr sz="1250">
              <a:latin typeface="GTWalsheimProMedium"/>
              <a:cs typeface="GTWalsheimProMedium"/>
            </a:endParaRPr>
          </a:p>
          <a:p>
            <a:pPr marL="12065" marR="5080" indent="53975" algn="ctr">
              <a:lnSpc>
                <a:spcPts val="1460"/>
              </a:lnSpc>
              <a:spcBef>
                <a:spcPts val="10"/>
              </a:spcBef>
            </a:pP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educational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needs,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other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times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it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is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as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result</a:t>
            </a:r>
            <a:r>
              <a:rPr sz="1250" spc="-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of </a:t>
            </a:r>
            <a:r>
              <a:rPr sz="1250" spc="-20" dirty="0">
                <a:solidFill>
                  <a:srgbClr val="FFFFFF"/>
                </a:solidFill>
                <a:latin typeface="GTWalsheimProMedium"/>
                <a:cs typeface="GTWalsheimProMedium"/>
              </a:rPr>
              <a:t>poor </a:t>
            </a:r>
            <a:r>
              <a:rPr sz="1250" dirty="0">
                <a:solidFill>
                  <a:srgbClr val="FFFFFF"/>
                </a:solidFill>
                <a:latin typeface="GTWalsheimProMedium"/>
                <a:cs typeface="GTWalsheimProMedium"/>
              </a:rPr>
              <a:t>parenting/</a:t>
            </a:r>
            <a:r>
              <a:rPr sz="1250" spc="-25" dirty="0">
                <a:solidFill>
                  <a:srgbClr val="FFFFFF"/>
                </a:solidFill>
                <a:latin typeface="GTWalsheimProMedium"/>
                <a:cs typeface="GTWalsheimProMedium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TWalsheimProMedium"/>
                <a:cs typeface="GTWalsheimProMedium"/>
              </a:rPr>
              <a:t>environment.</a:t>
            </a:r>
            <a:endParaRPr sz="1250">
              <a:latin typeface="GTWalsheimProMedium"/>
              <a:cs typeface="GTWalsheimPro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92693" y="3129801"/>
            <a:ext cx="1092200" cy="666750"/>
          </a:xfrm>
          <a:custGeom>
            <a:avLst/>
            <a:gdLst/>
            <a:ahLst/>
            <a:cxnLst/>
            <a:rect l="l" t="t" r="r" b="b"/>
            <a:pathLst>
              <a:path w="1092200" h="666750">
                <a:moveTo>
                  <a:pt x="970233" y="0"/>
                </a:moveTo>
                <a:lnTo>
                  <a:pt x="955332" y="5595"/>
                </a:lnTo>
                <a:lnTo>
                  <a:pt x="941142" y="15655"/>
                </a:lnTo>
                <a:lnTo>
                  <a:pt x="928416" y="27612"/>
                </a:lnTo>
                <a:lnTo>
                  <a:pt x="894577" y="61813"/>
                </a:lnTo>
                <a:lnTo>
                  <a:pt x="860234" y="95513"/>
                </a:lnTo>
                <a:lnTo>
                  <a:pt x="825395" y="128705"/>
                </a:lnTo>
                <a:lnTo>
                  <a:pt x="790070" y="161380"/>
                </a:lnTo>
                <a:lnTo>
                  <a:pt x="754268" y="193528"/>
                </a:lnTo>
                <a:lnTo>
                  <a:pt x="718000" y="225142"/>
                </a:lnTo>
                <a:lnTo>
                  <a:pt x="681274" y="256212"/>
                </a:lnTo>
                <a:lnTo>
                  <a:pt x="640071" y="289760"/>
                </a:lnTo>
                <a:lnTo>
                  <a:pt x="597728" y="321787"/>
                </a:lnTo>
                <a:lnTo>
                  <a:pt x="553845" y="351326"/>
                </a:lnTo>
                <a:lnTo>
                  <a:pt x="508020" y="377408"/>
                </a:lnTo>
                <a:lnTo>
                  <a:pt x="471826" y="393877"/>
                </a:lnTo>
                <a:lnTo>
                  <a:pt x="434286" y="405962"/>
                </a:lnTo>
                <a:lnTo>
                  <a:pt x="396290" y="411778"/>
                </a:lnTo>
                <a:lnTo>
                  <a:pt x="358732" y="409437"/>
                </a:lnTo>
                <a:lnTo>
                  <a:pt x="323213" y="398051"/>
                </a:lnTo>
                <a:lnTo>
                  <a:pt x="290683" y="380134"/>
                </a:lnTo>
                <a:lnTo>
                  <a:pt x="259857" y="358704"/>
                </a:lnTo>
                <a:lnTo>
                  <a:pt x="229446" y="336781"/>
                </a:lnTo>
                <a:lnTo>
                  <a:pt x="222473" y="331955"/>
                </a:lnTo>
                <a:lnTo>
                  <a:pt x="179636" y="337200"/>
                </a:lnTo>
                <a:lnTo>
                  <a:pt x="143804" y="360585"/>
                </a:lnTo>
                <a:lnTo>
                  <a:pt x="108992" y="385552"/>
                </a:lnTo>
                <a:lnTo>
                  <a:pt x="75277" y="412038"/>
                </a:lnTo>
                <a:lnTo>
                  <a:pt x="42730" y="439981"/>
                </a:lnTo>
                <a:lnTo>
                  <a:pt x="13620" y="466306"/>
                </a:lnTo>
                <a:lnTo>
                  <a:pt x="0" y="484621"/>
                </a:lnTo>
                <a:lnTo>
                  <a:pt x="3216" y="501889"/>
                </a:lnTo>
                <a:lnTo>
                  <a:pt x="60442" y="557121"/>
                </a:lnTo>
                <a:lnTo>
                  <a:pt x="96335" y="586266"/>
                </a:lnTo>
                <a:lnTo>
                  <a:pt x="133564" y="611874"/>
                </a:lnTo>
                <a:lnTo>
                  <a:pt x="173394" y="633315"/>
                </a:lnTo>
                <a:lnTo>
                  <a:pt x="217091" y="649960"/>
                </a:lnTo>
                <a:lnTo>
                  <a:pt x="265920" y="661177"/>
                </a:lnTo>
                <a:lnTo>
                  <a:pt x="316750" y="666363"/>
                </a:lnTo>
                <a:lnTo>
                  <a:pt x="368259" y="666004"/>
                </a:lnTo>
                <a:lnTo>
                  <a:pt x="419968" y="660400"/>
                </a:lnTo>
                <a:lnTo>
                  <a:pt x="471395" y="649851"/>
                </a:lnTo>
                <a:lnTo>
                  <a:pt x="522060" y="634656"/>
                </a:lnTo>
                <a:lnTo>
                  <a:pt x="571482" y="615114"/>
                </a:lnTo>
                <a:lnTo>
                  <a:pt x="616485" y="593143"/>
                </a:lnTo>
                <a:lnTo>
                  <a:pt x="659876" y="568229"/>
                </a:lnTo>
                <a:lnTo>
                  <a:pt x="701805" y="540717"/>
                </a:lnTo>
                <a:lnTo>
                  <a:pt x="742420" y="510954"/>
                </a:lnTo>
                <a:lnTo>
                  <a:pt x="781867" y="479284"/>
                </a:lnTo>
                <a:lnTo>
                  <a:pt x="820296" y="446055"/>
                </a:lnTo>
                <a:lnTo>
                  <a:pt x="857854" y="411612"/>
                </a:lnTo>
                <a:lnTo>
                  <a:pt x="894689" y="376301"/>
                </a:lnTo>
                <a:lnTo>
                  <a:pt x="930949" y="340468"/>
                </a:lnTo>
                <a:lnTo>
                  <a:pt x="966782" y="304459"/>
                </a:lnTo>
                <a:lnTo>
                  <a:pt x="1002407" y="267792"/>
                </a:lnTo>
                <a:lnTo>
                  <a:pt x="1036045" y="229369"/>
                </a:lnTo>
                <a:lnTo>
                  <a:pt x="1065173" y="188286"/>
                </a:lnTo>
                <a:lnTo>
                  <a:pt x="1087267" y="143639"/>
                </a:lnTo>
                <a:lnTo>
                  <a:pt x="1091666" y="125237"/>
                </a:lnTo>
                <a:lnTo>
                  <a:pt x="1091077" y="119192"/>
                </a:lnTo>
                <a:lnTo>
                  <a:pt x="1089452" y="112080"/>
                </a:lnTo>
                <a:lnTo>
                  <a:pt x="991865" y="4130"/>
                </a:lnTo>
                <a:lnTo>
                  <a:pt x="985096" y="1437"/>
                </a:lnTo>
                <a:lnTo>
                  <a:pt x="970233" y="0"/>
                </a:lnTo>
                <a:close/>
              </a:path>
            </a:pathLst>
          </a:custGeom>
          <a:solidFill>
            <a:srgbClr val="579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971" y="5895648"/>
            <a:ext cx="455930" cy="400685"/>
          </a:xfrm>
          <a:custGeom>
            <a:avLst/>
            <a:gdLst/>
            <a:ahLst/>
            <a:cxnLst/>
            <a:rect l="l" t="t" r="r" b="b"/>
            <a:pathLst>
              <a:path w="455930" h="400685">
                <a:moveTo>
                  <a:pt x="340982" y="0"/>
                </a:moveTo>
                <a:lnTo>
                  <a:pt x="0" y="145707"/>
                </a:lnTo>
                <a:lnTo>
                  <a:pt x="20291" y="190702"/>
                </a:lnTo>
                <a:lnTo>
                  <a:pt x="41284" y="233973"/>
                </a:lnTo>
                <a:lnTo>
                  <a:pt x="62179" y="276061"/>
                </a:lnTo>
                <a:lnTo>
                  <a:pt x="82171" y="317507"/>
                </a:lnTo>
                <a:lnTo>
                  <a:pt x="100460" y="358851"/>
                </a:lnTo>
                <a:lnTo>
                  <a:pt x="116243" y="400634"/>
                </a:lnTo>
                <a:lnTo>
                  <a:pt x="455714" y="260896"/>
                </a:lnTo>
                <a:lnTo>
                  <a:pt x="438478" y="218325"/>
                </a:lnTo>
                <a:lnTo>
                  <a:pt x="403958" y="128443"/>
                </a:lnTo>
                <a:lnTo>
                  <a:pt x="385197" y="83562"/>
                </a:lnTo>
                <a:lnTo>
                  <a:pt x="364451" y="40343"/>
                </a:lnTo>
                <a:lnTo>
                  <a:pt x="340982" y="0"/>
                </a:lnTo>
                <a:close/>
              </a:path>
            </a:pathLst>
          </a:custGeom>
          <a:solidFill>
            <a:srgbClr val="84C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094" y="53910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738" y="0"/>
                </a:moveTo>
                <a:lnTo>
                  <a:pt x="273341" y="3477"/>
                </a:lnTo>
                <a:lnTo>
                  <a:pt x="228104" y="13578"/>
                </a:lnTo>
                <a:lnTo>
                  <a:pt x="185522" y="29807"/>
                </a:lnTo>
                <a:lnTo>
                  <a:pt x="146092" y="51668"/>
                </a:lnTo>
                <a:lnTo>
                  <a:pt x="110310" y="78666"/>
                </a:lnTo>
                <a:lnTo>
                  <a:pt x="78671" y="110303"/>
                </a:lnTo>
                <a:lnTo>
                  <a:pt x="51672" y="146083"/>
                </a:lnTo>
                <a:lnTo>
                  <a:pt x="29810" y="185512"/>
                </a:lnTo>
                <a:lnTo>
                  <a:pt x="13579" y="228093"/>
                </a:lnTo>
                <a:lnTo>
                  <a:pt x="3477" y="273329"/>
                </a:lnTo>
                <a:lnTo>
                  <a:pt x="0" y="320725"/>
                </a:lnTo>
                <a:lnTo>
                  <a:pt x="3477" y="368122"/>
                </a:lnTo>
                <a:lnTo>
                  <a:pt x="13579" y="413358"/>
                </a:lnTo>
                <a:lnTo>
                  <a:pt x="29810" y="455939"/>
                </a:lnTo>
                <a:lnTo>
                  <a:pt x="51672" y="495367"/>
                </a:lnTo>
                <a:lnTo>
                  <a:pt x="78671" y="531148"/>
                </a:lnTo>
                <a:lnTo>
                  <a:pt x="110310" y="562785"/>
                </a:lnTo>
                <a:lnTo>
                  <a:pt x="146092" y="589782"/>
                </a:lnTo>
                <a:lnTo>
                  <a:pt x="185522" y="611643"/>
                </a:lnTo>
                <a:lnTo>
                  <a:pt x="228104" y="627873"/>
                </a:lnTo>
                <a:lnTo>
                  <a:pt x="273341" y="637974"/>
                </a:lnTo>
                <a:lnTo>
                  <a:pt x="320738" y="641451"/>
                </a:lnTo>
                <a:lnTo>
                  <a:pt x="368131" y="637974"/>
                </a:lnTo>
                <a:lnTo>
                  <a:pt x="413366" y="627873"/>
                </a:lnTo>
                <a:lnTo>
                  <a:pt x="455946" y="611643"/>
                </a:lnTo>
                <a:lnTo>
                  <a:pt x="495374" y="589782"/>
                </a:lnTo>
                <a:lnTo>
                  <a:pt x="531156" y="562785"/>
                </a:lnTo>
                <a:lnTo>
                  <a:pt x="562793" y="531148"/>
                </a:lnTo>
                <a:lnTo>
                  <a:pt x="589792" y="495367"/>
                </a:lnTo>
                <a:lnTo>
                  <a:pt x="611654" y="455939"/>
                </a:lnTo>
                <a:lnTo>
                  <a:pt x="627884" y="413358"/>
                </a:lnTo>
                <a:lnTo>
                  <a:pt x="637986" y="368122"/>
                </a:lnTo>
                <a:lnTo>
                  <a:pt x="641464" y="320725"/>
                </a:lnTo>
                <a:lnTo>
                  <a:pt x="637986" y="273329"/>
                </a:lnTo>
                <a:lnTo>
                  <a:pt x="627884" y="228093"/>
                </a:lnTo>
                <a:lnTo>
                  <a:pt x="611654" y="185512"/>
                </a:lnTo>
                <a:lnTo>
                  <a:pt x="589792" y="146083"/>
                </a:lnTo>
                <a:lnTo>
                  <a:pt x="562793" y="110303"/>
                </a:lnTo>
                <a:lnTo>
                  <a:pt x="531156" y="78666"/>
                </a:lnTo>
                <a:lnTo>
                  <a:pt x="495374" y="51668"/>
                </a:lnTo>
                <a:lnTo>
                  <a:pt x="455946" y="29807"/>
                </a:lnTo>
                <a:lnTo>
                  <a:pt x="413366" y="13578"/>
                </a:lnTo>
                <a:lnTo>
                  <a:pt x="368131" y="3477"/>
                </a:lnTo>
                <a:lnTo>
                  <a:pt x="320738" y="0"/>
                </a:lnTo>
                <a:close/>
              </a:path>
            </a:pathLst>
          </a:custGeom>
          <a:solidFill>
            <a:srgbClr val="FCD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68040" y="601102"/>
            <a:ext cx="4718050" cy="4737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Developmental</a:t>
            </a:r>
            <a:r>
              <a:rPr spc="-55" dirty="0"/>
              <a:t> </a:t>
            </a:r>
            <a:r>
              <a:rPr spc="-10" dirty="0"/>
              <a:t>Milestones</a:t>
            </a:r>
          </a:p>
        </p:txBody>
      </p:sp>
      <p:sp>
        <p:nvSpPr>
          <p:cNvPr id="44" name="object 44"/>
          <p:cNvSpPr/>
          <p:nvPr/>
        </p:nvSpPr>
        <p:spPr>
          <a:xfrm>
            <a:off x="11139833" y="663736"/>
            <a:ext cx="1047750" cy="97155"/>
          </a:xfrm>
          <a:custGeom>
            <a:avLst/>
            <a:gdLst/>
            <a:ahLst/>
            <a:cxnLst/>
            <a:rect l="l" t="t" r="r" b="b"/>
            <a:pathLst>
              <a:path w="1047750" h="97154">
                <a:moveTo>
                  <a:pt x="459054" y="0"/>
                </a:moveTo>
                <a:lnTo>
                  <a:pt x="417383" y="1081"/>
                </a:lnTo>
                <a:lnTo>
                  <a:pt x="375437" y="9029"/>
                </a:lnTo>
                <a:lnTo>
                  <a:pt x="341172" y="22564"/>
                </a:lnTo>
                <a:lnTo>
                  <a:pt x="334683" y="24922"/>
                </a:lnTo>
                <a:lnTo>
                  <a:pt x="328206" y="26936"/>
                </a:lnTo>
                <a:lnTo>
                  <a:pt x="313000" y="30047"/>
                </a:lnTo>
                <a:lnTo>
                  <a:pt x="297572" y="31394"/>
                </a:lnTo>
                <a:lnTo>
                  <a:pt x="282084" y="31569"/>
                </a:lnTo>
                <a:lnTo>
                  <a:pt x="256412" y="30848"/>
                </a:lnTo>
                <a:lnTo>
                  <a:pt x="204718" y="31727"/>
                </a:lnTo>
                <a:lnTo>
                  <a:pt x="153105" y="36857"/>
                </a:lnTo>
                <a:lnTo>
                  <a:pt x="101698" y="46227"/>
                </a:lnTo>
                <a:lnTo>
                  <a:pt x="50621" y="59827"/>
                </a:lnTo>
                <a:lnTo>
                  <a:pt x="0" y="77647"/>
                </a:lnTo>
                <a:lnTo>
                  <a:pt x="3251" y="97066"/>
                </a:lnTo>
                <a:lnTo>
                  <a:pt x="53185" y="79468"/>
                </a:lnTo>
                <a:lnTo>
                  <a:pt x="103563" y="66026"/>
                </a:lnTo>
                <a:lnTo>
                  <a:pt x="154269" y="56767"/>
                </a:lnTo>
                <a:lnTo>
                  <a:pt x="205190" y="51717"/>
                </a:lnTo>
                <a:lnTo>
                  <a:pt x="259613" y="50977"/>
                </a:lnTo>
                <a:lnTo>
                  <a:pt x="266420" y="51206"/>
                </a:lnTo>
                <a:lnTo>
                  <a:pt x="282302" y="51622"/>
                </a:lnTo>
                <a:lnTo>
                  <a:pt x="330542" y="46659"/>
                </a:lnTo>
                <a:lnTo>
                  <a:pt x="371271" y="30899"/>
                </a:lnTo>
                <a:lnTo>
                  <a:pt x="378167" y="28638"/>
                </a:lnTo>
                <a:lnTo>
                  <a:pt x="398183" y="23643"/>
                </a:lnTo>
                <a:lnTo>
                  <a:pt x="418471" y="21097"/>
                </a:lnTo>
                <a:lnTo>
                  <a:pt x="438825" y="20176"/>
                </a:lnTo>
                <a:lnTo>
                  <a:pt x="459041" y="20053"/>
                </a:lnTo>
                <a:lnTo>
                  <a:pt x="1047229" y="20980"/>
                </a:lnTo>
                <a:lnTo>
                  <a:pt x="1047229" y="927"/>
                </a:lnTo>
                <a:lnTo>
                  <a:pt x="459054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12651" y="485477"/>
            <a:ext cx="1074420" cy="48260"/>
          </a:xfrm>
          <a:custGeom>
            <a:avLst/>
            <a:gdLst/>
            <a:ahLst/>
            <a:cxnLst/>
            <a:rect l="l" t="t" r="r" b="b"/>
            <a:pathLst>
              <a:path w="1074420" h="48259">
                <a:moveTo>
                  <a:pt x="404688" y="0"/>
                </a:moveTo>
                <a:lnTo>
                  <a:pt x="354027" y="94"/>
                </a:lnTo>
                <a:lnTo>
                  <a:pt x="303364" y="675"/>
                </a:lnTo>
                <a:lnTo>
                  <a:pt x="252711" y="1775"/>
                </a:lnTo>
                <a:lnTo>
                  <a:pt x="202080" y="3432"/>
                </a:lnTo>
                <a:lnTo>
                  <a:pt x="151482" y="5681"/>
                </a:lnTo>
                <a:lnTo>
                  <a:pt x="100928" y="8556"/>
                </a:lnTo>
                <a:lnTo>
                  <a:pt x="50430" y="12093"/>
                </a:lnTo>
                <a:lnTo>
                  <a:pt x="0" y="16328"/>
                </a:lnTo>
                <a:lnTo>
                  <a:pt x="774" y="36331"/>
                </a:lnTo>
                <a:lnTo>
                  <a:pt x="51115" y="32106"/>
                </a:lnTo>
                <a:lnTo>
                  <a:pt x="101527" y="28577"/>
                </a:lnTo>
                <a:lnTo>
                  <a:pt x="151998" y="25709"/>
                </a:lnTo>
                <a:lnTo>
                  <a:pt x="202518" y="23467"/>
                </a:lnTo>
                <a:lnTo>
                  <a:pt x="253075" y="21815"/>
                </a:lnTo>
                <a:lnTo>
                  <a:pt x="303656" y="20718"/>
                </a:lnTo>
                <a:lnTo>
                  <a:pt x="354251" y="20140"/>
                </a:lnTo>
                <a:lnTo>
                  <a:pt x="404848" y="20047"/>
                </a:lnTo>
                <a:lnTo>
                  <a:pt x="455434" y="20403"/>
                </a:lnTo>
                <a:lnTo>
                  <a:pt x="506000" y="21173"/>
                </a:lnTo>
                <a:lnTo>
                  <a:pt x="556532" y="22321"/>
                </a:lnTo>
                <a:lnTo>
                  <a:pt x="607020" y="23813"/>
                </a:lnTo>
                <a:lnTo>
                  <a:pt x="657451" y="25612"/>
                </a:lnTo>
                <a:lnTo>
                  <a:pt x="758100" y="29994"/>
                </a:lnTo>
                <a:lnTo>
                  <a:pt x="858384" y="35184"/>
                </a:lnTo>
                <a:lnTo>
                  <a:pt x="1074407" y="47888"/>
                </a:lnTo>
                <a:lnTo>
                  <a:pt x="1074407" y="27822"/>
                </a:lnTo>
                <a:lnTo>
                  <a:pt x="908740" y="17959"/>
                </a:lnTo>
                <a:lnTo>
                  <a:pt x="808576" y="12466"/>
                </a:lnTo>
                <a:lnTo>
                  <a:pt x="707997" y="7641"/>
                </a:lnTo>
                <a:lnTo>
                  <a:pt x="657581" y="5567"/>
                </a:lnTo>
                <a:lnTo>
                  <a:pt x="607096" y="3766"/>
                </a:lnTo>
                <a:lnTo>
                  <a:pt x="556553" y="2273"/>
                </a:lnTo>
                <a:lnTo>
                  <a:pt x="505963" y="1124"/>
                </a:lnTo>
                <a:lnTo>
                  <a:pt x="455337" y="355"/>
                </a:lnTo>
                <a:lnTo>
                  <a:pt x="404688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27830" y="846847"/>
            <a:ext cx="1059815" cy="98425"/>
          </a:xfrm>
          <a:custGeom>
            <a:avLst/>
            <a:gdLst/>
            <a:ahLst/>
            <a:cxnLst/>
            <a:rect l="l" t="t" r="r" b="b"/>
            <a:pathLst>
              <a:path w="1059815" h="98425">
                <a:moveTo>
                  <a:pt x="548805" y="0"/>
                </a:moveTo>
                <a:lnTo>
                  <a:pt x="496990" y="2467"/>
                </a:lnTo>
                <a:lnTo>
                  <a:pt x="445389" y="8424"/>
                </a:lnTo>
                <a:lnTo>
                  <a:pt x="374972" y="22547"/>
                </a:lnTo>
                <a:lnTo>
                  <a:pt x="255118" y="53385"/>
                </a:lnTo>
                <a:lnTo>
                  <a:pt x="204617" y="65018"/>
                </a:lnTo>
                <a:lnTo>
                  <a:pt x="153904" y="73726"/>
                </a:lnTo>
                <a:lnTo>
                  <a:pt x="103158" y="77971"/>
                </a:lnTo>
                <a:lnTo>
                  <a:pt x="52555" y="76215"/>
                </a:lnTo>
                <a:lnTo>
                  <a:pt x="2273" y="66921"/>
                </a:lnTo>
                <a:lnTo>
                  <a:pt x="0" y="86669"/>
                </a:lnTo>
                <a:lnTo>
                  <a:pt x="22677" y="91931"/>
                </a:lnTo>
                <a:lnTo>
                  <a:pt x="45400" y="95519"/>
                </a:lnTo>
                <a:lnTo>
                  <a:pt x="68160" y="97572"/>
                </a:lnTo>
                <a:lnTo>
                  <a:pt x="90944" y="98226"/>
                </a:lnTo>
                <a:lnTo>
                  <a:pt x="145419" y="94921"/>
                </a:lnTo>
                <a:lnTo>
                  <a:pt x="199780" y="86239"/>
                </a:lnTo>
                <a:lnTo>
                  <a:pt x="253850" y="74025"/>
                </a:lnTo>
                <a:lnTo>
                  <a:pt x="341960" y="51070"/>
                </a:lnTo>
                <a:lnTo>
                  <a:pt x="376823" y="42398"/>
                </a:lnTo>
                <a:lnTo>
                  <a:pt x="411811" y="34653"/>
                </a:lnTo>
                <a:lnTo>
                  <a:pt x="446697" y="28376"/>
                </a:lnTo>
                <a:lnTo>
                  <a:pt x="497818" y="22480"/>
                </a:lnTo>
                <a:lnTo>
                  <a:pt x="549227" y="20047"/>
                </a:lnTo>
                <a:lnTo>
                  <a:pt x="600751" y="20373"/>
                </a:lnTo>
                <a:lnTo>
                  <a:pt x="652217" y="22756"/>
                </a:lnTo>
                <a:lnTo>
                  <a:pt x="703455" y="26492"/>
                </a:lnTo>
                <a:lnTo>
                  <a:pt x="804659" y="35215"/>
                </a:lnTo>
                <a:lnTo>
                  <a:pt x="855360" y="38900"/>
                </a:lnTo>
                <a:lnTo>
                  <a:pt x="906279" y="41260"/>
                </a:lnTo>
                <a:lnTo>
                  <a:pt x="957306" y="41622"/>
                </a:lnTo>
                <a:lnTo>
                  <a:pt x="1008327" y="39313"/>
                </a:lnTo>
                <a:lnTo>
                  <a:pt x="1059230" y="33659"/>
                </a:lnTo>
                <a:lnTo>
                  <a:pt x="1059230" y="13504"/>
                </a:lnTo>
                <a:lnTo>
                  <a:pt x="1008556" y="19211"/>
                </a:lnTo>
                <a:lnTo>
                  <a:pt x="957707" y="21557"/>
                </a:lnTo>
                <a:lnTo>
                  <a:pt x="906806" y="21216"/>
                </a:lnTo>
                <a:lnTo>
                  <a:pt x="855980" y="18867"/>
                </a:lnTo>
                <a:lnTo>
                  <a:pt x="805349" y="15186"/>
                </a:lnTo>
                <a:lnTo>
                  <a:pt x="703952" y="6446"/>
                </a:lnTo>
                <a:lnTo>
                  <a:pt x="652445" y="2697"/>
                </a:lnTo>
                <a:lnTo>
                  <a:pt x="600676" y="312"/>
                </a:lnTo>
                <a:lnTo>
                  <a:pt x="548805" y="0"/>
                </a:lnTo>
                <a:close/>
              </a:path>
            </a:pathLst>
          </a:custGeom>
          <a:solidFill>
            <a:srgbClr val="FAAC7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CABEDC-72B2-10D0-456B-B9446633B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226" y="1668813"/>
            <a:ext cx="2227974" cy="45601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983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GT Walsheim</vt:lpstr>
      <vt:lpstr>GT Walsheim Pro</vt:lpstr>
      <vt:lpstr>GT Walsheim Pro Bold</vt:lpstr>
      <vt:lpstr>GTWalsheimPro-Black</vt:lpstr>
      <vt:lpstr>GTWalsheimProMedium</vt:lpstr>
      <vt:lpstr>Office Theme</vt:lpstr>
      <vt:lpstr>Early Childhood Development</vt:lpstr>
      <vt:lpstr>Learning Objectives</vt:lpstr>
      <vt:lpstr>PowerPoint Presentation</vt:lpstr>
      <vt:lpstr>Why is early childhood important?</vt:lpstr>
      <vt:lpstr>A quick overview…</vt:lpstr>
      <vt:lpstr>Importance of getting it right!</vt:lpstr>
      <vt:lpstr>A quick overview…</vt:lpstr>
      <vt:lpstr>Types of development</vt:lpstr>
      <vt:lpstr>Developmental Milestones</vt:lpstr>
      <vt:lpstr>Rate and Sequence</vt:lpstr>
      <vt:lpstr>Birth – 1 year – Magic Moments</vt:lpstr>
      <vt:lpstr>2 year – Terrible Twos</vt:lpstr>
      <vt:lpstr>3-5 years – the age of independence</vt:lpstr>
      <vt:lpstr>6- 8 years – Choices and Decisions</vt:lpstr>
      <vt:lpstr>Brief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0-Early Childhood Development_EN</dc:title>
  <cp:lastModifiedBy>Andre Kallas</cp:lastModifiedBy>
  <cp:revision>32</cp:revision>
  <dcterms:created xsi:type="dcterms:W3CDTF">2022-06-20T08:47:43Z</dcterms:created>
  <dcterms:modified xsi:type="dcterms:W3CDTF">2023-02-07T11:33:06Z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2022-06-16T00:00:00Z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2022-06-20T00:00:00Z</vt:filetime>
  </property>
</Properties>
</file>